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85"/>
  </p:handoutMasterIdLst>
  <p:sldIdLst>
    <p:sldId id="495" r:id="rId4"/>
    <p:sldId id="496" r:id="rId5"/>
    <p:sldId id="313" r:id="rId6"/>
    <p:sldId id="314" r:id="rId8"/>
    <p:sldId id="414" r:id="rId9"/>
    <p:sldId id="415" r:id="rId10"/>
    <p:sldId id="316" r:id="rId11"/>
    <p:sldId id="317" r:id="rId12"/>
    <p:sldId id="318" r:id="rId13"/>
    <p:sldId id="319" r:id="rId14"/>
    <p:sldId id="388" r:id="rId15"/>
    <p:sldId id="321" r:id="rId16"/>
    <p:sldId id="416" r:id="rId17"/>
    <p:sldId id="322" r:id="rId18"/>
    <p:sldId id="323" r:id="rId19"/>
    <p:sldId id="324" r:id="rId20"/>
    <p:sldId id="325" r:id="rId21"/>
    <p:sldId id="390"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91" r:id="rId69"/>
    <p:sldId id="374" r:id="rId70"/>
    <p:sldId id="375" r:id="rId71"/>
    <p:sldId id="376" r:id="rId72"/>
    <p:sldId id="377" r:id="rId73"/>
    <p:sldId id="378" r:id="rId74"/>
    <p:sldId id="379" r:id="rId75"/>
    <p:sldId id="380" r:id="rId76"/>
    <p:sldId id="381" r:id="rId77"/>
    <p:sldId id="382" r:id="rId78"/>
    <p:sldId id="383" r:id="rId79"/>
    <p:sldId id="384" r:id="rId80"/>
    <p:sldId id="385" r:id="rId81"/>
    <p:sldId id="386" r:id="rId82"/>
    <p:sldId id="387" r:id="rId83"/>
    <p:sldId id="497" r:id="rId84"/>
  </p:sldIdLst>
  <p:sldSz cx="12192000" cy="6858000"/>
  <p:notesSz cx="6858000" cy="9144000"/>
  <p:custDataLst>
    <p:tags r:id="rId90"/>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94"/>
    <p:restoredTop sz="94719"/>
  </p:normalViewPr>
  <p:slideViewPr>
    <p:cSldViewPr showGuides="1">
      <p:cViewPr varScale="1">
        <p:scale>
          <a:sx n="69" d="100"/>
          <a:sy n="69" d="100"/>
        </p:scale>
        <p:origin x="-63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340"/>
    </p:cViewPr>
  </p:sorter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166.xml"/><Relationship Id="rId9" Type="http://schemas.openxmlformats.org/officeDocument/2006/relationships/slide" Target="slides/slide5.xml"/><Relationship Id="rId89" Type="http://schemas.openxmlformats.org/officeDocument/2006/relationships/commentAuthors" Target="commentAuthors.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handoutMaster" Target="handoutMasters/handoutMaster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页眉占位符 27649"/>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27651" name="日期占位符 27650"/>
          <p:cNvSpPr>
            <a:spLocks noGrp="1"/>
          </p:cNvSpPr>
          <p:nvPr>
            <p:ph type="dt" sz="quarter" idx="1"/>
          </p:nvPr>
        </p:nvSpPr>
        <p:spPr>
          <a:xfrm>
            <a:off x="3886200" y="0"/>
            <a:ext cx="2971800" cy="457200"/>
          </a:xfrm>
          <a:prstGeom prst="rect">
            <a:avLst/>
          </a:prstGeom>
          <a:noFill/>
          <a:ln w="9525">
            <a:noFill/>
          </a:ln>
        </p:spPr>
        <p:txBody>
          <a:bodyPr/>
          <a:p>
            <a:pPr lvl="0" algn="r"/>
            <a:endParaRPr lang="zh-CN" altLang="en-US" sz="1200" dirty="0"/>
          </a:p>
        </p:txBody>
      </p:sp>
      <p:sp>
        <p:nvSpPr>
          <p:cNvPr id="27652" name="页脚占位符 27651"/>
          <p:cNvSpPr>
            <a:spLocks noGrp="1"/>
          </p:cNvSpPr>
          <p:nvPr>
            <p:ph type="ftr" sz="quarter" idx="2"/>
          </p:nvPr>
        </p:nvSpPr>
        <p:spPr>
          <a:xfrm>
            <a:off x="0" y="8686800"/>
            <a:ext cx="2971800" cy="457200"/>
          </a:xfrm>
          <a:prstGeom prst="rect">
            <a:avLst/>
          </a:prstGeom>
          <a:noFill/>
          <a:ln w="9525">
            <a:noFill/>
          </a:ln>
        </p:spPr>
        <p:txBody>
          <a:bodyPr anchor="b" anchorCtr="0"/>
          <a:p>
            <a:pPr lvl="0"/>
            <a:endParaRPr lang="zh-CN" altLang="en-US" sz="1200" dirty="0"/>
          </a:p>
        </p:txBody>
      </p:sp>
      <p:sp>
        <p:nvSpPr>
          <p:cNvPr id="27653" name="灯片编号占位符 27652"/>
          <p:cNvSpPr>
            <a:spLocks noGrp="1"/>
          </p:cNvSpPr>
          <p:nvPr>
            <p:ph type="sldNum" sz="quarter" idx="3"/>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页眉占位符 9217"/>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9219" name="日期占位符 9218"/>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9220" name="幻灯片图像占位符 9219"/>
          <p:cNvSpPr>
            <a:spLocks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9221" name="文本占位符 9220"/>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2" name="页脚占位符 9221"/>
          <p:cNvSpPr>
            <a:spLocks noGrp="1"/>
          </p:cNvSpPr>
          <p:nvPr>
            <p:ph type="ftr" sz="quarter" idx="4"/>
          </p:nvPr>
        </p:nvSpPr>
        <p:spPr>
          <a:xfrm>
            <a:off x="0" y="8686800"/>
            <a:ext cx="2971800" cy="457200"/>
          </a:xfrm>
          <a:prstGeom prst="rect">
            <a:avLst/>
          </a:prstGeom>
          <a:noFill/>
          <a:ln w="9525">
            <a:noFill/>
          </a:ln>
        </p:spPr>
        <p:txBody>
          <a:bodyPr anchor="b" anchorCtr="0"/>
          <a:p>
            <a:pPr lvl="0"/>
            <a:endParaRPr lang="zh-CN" altLang="en-US" sz="1200" dirty="0"/>
          </a:p>
        </p:txBody>
      </p:sp>
      <p:sp>
        <p:nvSpPr>
          <p:cNvPr id="9223" name="灯片编号占位符 9222"/>
          <p:cNvSpPr>
            <a:spLocks noGrp="1"/>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29025"/>
          <p:cNvSpPr>
            <a:spLocks noTextEdit="1"/>
          </p:cNvSpPr>
          <p:nvPr>
            <p:ph type="sldImg"/>
          </p:nvPr>
        </p:nvSpPr>
        <p:spPr>
          <a:ln/>
        </p:spPr>
      </p:sp>
      <p:sp>
        <p:nvSpPr>
          <p:cNvPr id="129027" name="文本占位符 129026"/>
          <p:cNvSpPr>
            <a:spLocks noGrp="1"/>
          </p:cNvSpPr>
          <p:nvPr>
            <p:ph type="body" idx="1"/>
          </p:nvPr>
        </p:nvSpPr>
        <p:spPr>
          <a:ln/>
        </p:spPr>
        <p:txBody>
          <a:bodyPr/>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幻灯片图像占位符 152577"/>
          <p:cNvSpPr>
            <a:spLocks noTextEdit="1"/>
          </p:cNvSpPr>
          <p:nvPr>
            <p:ph type="sldImg"/>
          </p:nvPr>
        </p:nvSpPr>
        <p:spPr>
          <a:ln/>
        </p:spPr>
      </p:sp>
      <p:sp>
        <p:nvSpPr>
          <p:cNvPr id="152579" name="文本占位符 152578"/>
          <p:cNvSpPr>
            <a:spLocks noGrp="1"/>
          </p:cNvSpPr>
          <p:nvPr>
            <p:ph type="body" idx="1"/>
          </p:nvPr>
        </p:nvSpPr>
        <p:spPr>
          <a:ln/>
        </p:spPr>
        <p:txBody>
          <a:bodyPr/>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幻灯片图像占位符 153601"/>
          <p:cNvSpPr>
            <a:spLocks noTextEdit="1"/>
          </p:cNvSpPr>
          <p:nvPr>
            <p:ph type="sldImg"/>
          </p:nvPr>
        </p:nvSpPr>
        <p:spPr>
          <a:ln/>
        </p:spPr>
      </p:sp>
      <p:sp>
        <p:nvSpPr>
          <p:cNvPr id="153603" name="文本占位符 153602"/>
          <p:cNvSpPr>
            <a:spLocks noGrp="1"/>
          </p:cNvSpPr>
          <p:nvPr>
            <p:ph type="body" idx="1"/>
          </p:nvPr>
        </p:nvSpPr>
        <p:spPr>
          <a:ln/>
        </p:spPr>
        <p:txBody>
          <a:bodyPr/>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幻灯片图像占位符 155649"/>
          <p:cNvSpPr>
            <a:spLocks noTextEdit="1"/>
          </p:cNvSpPr>
          <p:nvPr>
            <p:ph type="sldImg"/>
          </p:nvPr>
        </p:nvSpPr>
        <p:spPr>
          <a:ln/>
        </p:spPr>
      </p:sp>
      <p:sp>
        <p:nvSpPr>
          <p:cNvPr id="155651" name="文本占位符 155650"/>
          <p:cNvSpPr>
            <a:spLocks noGrp="1"/>
          </p:cNvSpPr>
          <p:nvPr>
            <p:ph type="body" idx="1"/>
          </p:nvPr>
        </p:nvSpPr>
        <p:spPr>
          <a:ln/>
        </p:spPr>
        <p:txBody>
          <a:bodyPr/>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56673"/>
          <p:cNvSpPr>
            <a:spLocks noTextEdit="1"/>
          </p:cNvSpPr>
          <p:nvPr>
            <p:ph type="sldImg"/>
          </p:nvPr>
        </p:nvSpPr>
        <p:spPr>
          <a:ln/>
        </p:spPr>
      </p:sp>
      <p:sp>
        <p:nvSpPr>
          <p:cNvPr id="156675" name="文本占位符 156674"/>
          <p:cNvSpPr>
            <a:spLocks noGrp="1"/>
          </p:cNvSpPr>
          <p:nvPr>
            <p:ph type="body" idx="1"/>
          </p:nvPr>
        </p:nvSpPr>
        <p:spPr>
          <a:ln/>
        </p:spPr>
        <p:txBody>
          <a:bodyPr/>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幻灯片图像占位符 167937"/>
          <p:cNvSpPr>
            <a:spLocks noTextEdit="1"/>
          </p:cNvSpPr>
          <p:nvPr>
            <p:ph type="sldImg"/>
          </p:nvPr>
        </p:nvSpPr>
        <p:spPr>
          <a:ln/>
        </p:spPr>
      </p:sp>
      <p:sp>
        <p:nvSpPr>
          <p:cNvPr id="167939" name="文本占位符 167938"/>
          <p:cNvSpPr>
            <a:spLocks noGrp="1"/>
          </p:cNvSpPr>
          <p:nvPr>
            <p:ph type="body" idx="1"/>
          </p:nvPr>
        </p:nvSpPr>
        <p:spPr>
          <a:ln/>
        </p:spPr>
        <p:txBody>
          <a:bodyPr/>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68961"/>
          <p:cNvSpPr>
            <a:spLocks noTextEdit="1"/>
          </p:cNvSpPr>
          <p:nvPr>
            <p:ph type="sldImg"/>
          </p:nvPr>
        </p:nvSpPr>
        <p:spPr>
          <a:ln/>
        </p:spPr>
      </p:sp>
      <p:sp>
        <p:nvSpPr>
          <p:cNvPr id="168963" name="文本占位符 168962"/>
          <p:cNvSpPr>
            <a:spLocks noGrp="1"/>
          </p:cNvSpPr>
          <p:nvPr>
            <p:ph type="body" idx="1"/>
          </p:nvPr>
        </p:nvSpPr>
        <p:spPr>
          <a:ln/>
        </p:spPr>
        <p:txBody>
          <a:bodyPr/>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幻灯片图像占位符 169985"/>
          <p:cNvSpPr>
            <a:spLocks noTextEdit="1"/>
          </p:cNvSpPr>
          <p:nvPr>
            <p:ph type="sldImg"/>
          </p:nvPr>
        </p:nvSpPr>
        <p:spPr>
          <a:ln/>
        </p:spPr>
      </p:sp>
      <p:sp>
        <p:nvSpPr>
          <p:cNvPr id="169987" name="文本占位符 169986"/>
          <p:cNvSpPr>
            <a:spLocks noGrp="1"/>
          </p:cNvSpPr>
          <p:nvPr>
            <p:ph type="body" idx="1"/>
          </p:nvPr>
        </p:nvSpPr>
        <p:spPr>
          <a:ln/>
        </p:spPr>
        <p:txBody>
          <a:bodyPr/>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幻灯片图像占位符 171009"/>
          <p:cNvSpPr>
            <a:spLocks noTextEdit="1"/>
          </p:cNvSpPr>
          <p:nvPr>
            <p:ph type="sldImg"/>
          </p:nvPr>
        </p:nvSpPr>
        <p:spPr>
          <a:ln/>
        </p:spPr>
      </p:sp>
      <p:sp>
        <p:nvSpPr>
          <p:cNvPr id="171011" name="文本占位符 171010"/>
          <p:cNvSpPr>
            <a:spLocks noGrp="1"/>
          </p:cNvSpPr>
          <p:nvPr>
            <p:ph type="body" idx="1"/>
          </p:nvPr>
        </p:nvSpPr>
        <p:spPr>
          <a:ln/>
        </p:spPr>
        <p:txBody>
          <a:bodyPr/>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幻灯片图像占位符 172033"/>
          <p:cNvSpPr>
            <a:spLocks noTextEdit="1"/>
          </p:cNvSpPr>
          <p:nvPr>
            <p:ph type="sldImg"/>
          </p:nvPr>
        </p:nvSpPr>
        <p:spPr>
          <a:ln/>
        </p:spPr>
      </p:sp>
      <p:sp>
        <p:nvSpPr>
          <p:cNvPr id="172035" name="文本占位符 172034"/>
          <p:cNvSpPr>
            <a:spLocks noGrp="1"/>
          </p:cNvSpPr>
          <p:nvPr>
            <p:ph type="body" idx="1"/>
          </p:nvPr>
        </p:nvSpPr>
        <p:spPr>
          <a:ln/>
        </p:spPr>
        <p:txBody>
          <a:bodyPr/>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幻灯片图像占位符 173057"/>
          <p:cNvSpPr>
            <a:spLocks noTextEdit="1"/>
          </p:cNvSpPr>
          <p:nvPr>
            <p:ph type="sldImg"/>
          </p:nvPr>
        </p:nvSpPr>
        <p:spPr>
          <a:ln/>
        </p:spPr>
      </p:sp>
      <p:sp>
        <p:nvSpPr>
          <p:cNvPr id="173059" name="文本占位符 173058"/>
          <p:cNvSpPr>
            <a:spLocks noGrp="1"/>
          </p:cNvSpPr>
          <p:nvPr>
            <p:ph type="body" idx="1"/>
          </p:nvPr>
        </p:nvSpPr>
        <p:spPr>
          <a:ln/>
        </p:spPr>
        <p:txBody>
          <a:bodyPr/>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幻灯片图像占位符 130049"/>
          <p:cNvSpPr>
            <a:spLocks noTextEdit="1"/>
          </p:cNvSpPr>
          <p:nvPr>
            <p:ph type="sldImg"/>
          </p:nvPr>
        </p:nvSpPr>
        <p:spPr>
          <a:ln/>
        </p:spPr>
      </p:sp>
      <p:sp>
        <p:nvSpPr>
          <p:cNvPr id="130051" name="文本占位符 130050"/>
          <p:cNvSpPr>
            <a:spLocks noGrp="1"/>
          </p:cNvSpPr>
          <p:nvPr>
            <p:ph type="body" idx="1"/>
          </p:nvPr>
        </p:nvSpPr>
        <p:spPr>
          <a:ln/>
        </p:spPr>
        <p:txBody>
          <a:bodyPr/>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幻灯片图像占位符 174081"/>
          <p:cNvSpPr>
            <a:spLocks noTextEdit="1"/>
          </p:cNvSpPr>
          <p:nvPr>
            <p:ph type="sldImg"/>
          </p:nvPr>
        </p:nvSpPr>
        <p:spPr>
          <a:ln/>
        </p:spPr>
      </p:sp>
      <p:sp>
        <p:nvSpPr>
          <p:cNvPr id="174083" name="文本占位符 174082"/>
          <p:cNvSpPr>
            <a:spLocks noGrp="1"/>
          </p:cNvSpPr>
          <p:nvPr>
            <p:ph type="body" idx="1"/>
          </p:nvPr>
        </p:nvSpPr>
        <p:spPr>
          <a:ln/>
        </p:spPr>
        <p:txBody>
          <a:bodyPr/>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幻灯片图像占位符 175105"/>
          <p:cNvSpPr>
            <a:spLocks noTextEdit="1"/>
          </p:cNvSpPr>
          <p:nvPr>
            <p:ph type="sldImg"/>
          </p:nvPr>
        </p:nvSpPr>
        <p:spPr>
          <a:ln/>
        </p:spPr>
      </p:sp>
      <p:sp>
        <p:nvSpPr>
          <p:cNvPr id="175107" name="文本占位符 175106"/>
          <p:cNvSpPr>
            <a:spLocks noGrp="1"/>
          </p:cNvSpPr>
          <p:nvPr>
            <p:ph type="body" idx="1"/>
          </p:nvPr>
        </p:nvSpPr>
        <p:spPr>
          <a:ln/>
        </p:spPr>
        <p:txBody>
          <a:bodyPr/>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幻灯片图像占位符 176129"/>
          <p:cNvSpPr>
            <a:spLocks noTextEdit="1"/>
          </p:cNvSpPr>
          <p:nvPr>
            <p:ph type="sldImg"/>
          </p:nvPr>
        </p:nvSpPr>
        <p:spPr>
          <a:ln/>
        </p:spPr>
      </p:sp>
      <p:sp>
        <p:nvSpPr>
          <p:cNvPr id="176131" name="文本占位符 176130"/>
          <p:cNvSpPr>
            <a:spLocks noGrp="1"/>
          </p:cNvSpPr>
          <p:nvPr>
            <p:ph type="body" idx="1"/>
          </p:nvPr>
        </p:nvSpPr>
        <p:spPr>
          <a:ln/>
        </p:spPr>
        <p:txBody>
          <a:bodyPr/>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幻灯片图像占位符 177153"/>
          <p:cNvSpPr>
            <a:spLocks noTextEdit="1"/>
          </p:cNvSpPr>
          <p:nvPr>
            <p:ph type="sldImg"/>
          </p:nvPr>
        </p:nvSpPr>
        <p:spPr>
          <a:ln/>
        </p:spPr>
      </p:sp>
      <p:sp>
        <p:nvSpPr>
          <p:cNvPr id="177155" name="文本占位符 177154"/>
          <p:cNvSpPr>
            <a:spLocks noGrp="1"/>
          </p:cNvSpPr>
          <p:nvPr>
            <p:ph type="body" idx="1"/>
          </p:nvPr>
        </p:nvSpPr>
        <p:spPr>
          <a:ln/>
        </p:spPr>
        <p:txBody>
          <a:bodyPr/>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幻灯片图像占位符 181249"/>
          <p:cNvSpPr>
            <a:spLocks noTextEdit="1"/>
          </p:cNvSpPr>
          <p:nvPr>
            <p:ph type="sldImg"/>
          </p:nvPr>
        </p:nvSpPr>
        <p:spPr>
          <a:ln/>
        </p:spPr>
      </p:sp>
      <p:sp>
        <p:nvSpPr>
          <p:cNvPr id="181251" name="文本占位符 181250"/>
          <p:cNvSpPr>
            <a:spLocks noGrp="1"/>
          </p:cNvSpPr>
          <p:nvPr>
            <p:ph type="body" idx="1"/>
          </p:nvPr>
        </p:nvSpPr>
        <p:spPr>
          <a:ln/>
        </p:spPr>
        <p:txBody>
          <a:bodyPr/>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幻灯片图像占位符 182273"/>
          <p:cNvSpPr>
            <a:spLocks noTextEdit="1"/>
          </p:cNvSpPr>
          <p:nvPr>
            <p:ph type="sldImg"/>
          </p:nvPr>
        </p:nvSpPr>
        <p:spPr>
          <a:ln/>
        </p:spPr>
      </p:sp>
      <p:sp>
        <p:nvSpPr>
          <p:cNvPr id="182275" name="文本占位符 182274"/>
          <p:cNvSpPr>
            <a:spLocks noGrp="1"/>
          </p:cNvSpPr>
          <p:nvPr>
            <p:ph type="body" idx="1"/>
          </p:nvPr>
        </p:nvSpPr>
        <p:spPr>
          <a:ln/>
        </p:spPr>
        <p:txBody>
          <a:bodyPr/>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幻灯片图像占位符 183297"/>
          <p:cNvSpPr>
            <a:spLocks noTextEdit="1"/>
          </p:cNvSpPr>
          <p:nvPr>
            <p:ph type="sldImg"/>
          </p:nvPr>
        </p:nvSpPr>
        <p:spPr>
          <a:ln/>
        </p:spPr>
      </p:sp>
      <p:sp>
        <p:nvSpPr>
          <p:cNvPr id="183299" name="文本占位符 183298"/>
          <p:cNvSpPr>
            <a:spLocks noGrp="1"/>
          </p:cNvSpPr>
          <p:nvPr>
            <p:ph type="body" idx="1"/>
          </p:nvPr>
        </p:nvSpPr>
        <p:spPr>
          <a:ln/>
        </p:spPr>
        <p:txBody>
          <a:bodyPr/>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幻灯片图像占位符 193537"/>
          <p:cNvSpPr>
            <a:spLocks noTextEdit="1"/>
          </p:cNvSpPr>
          <p:nvPr>
            <p:ph type="sldImg"/>
          </p:nvPr>
        </p:nvSpPr>
        <p:spPr>
          <a:ln/>
        </p:spPr>
      </p:sp>
      <p:sp>
        <p:nvSpPr>
          <p:cNvPr id="193539" name="文本占位符 193538"/>
          <p:cNvSpPr>
            <a:spLocks noGrp="1"/>
          </p:cNvSpPr>
          <p:nvPr>
            <p:ph type="body" idx="1"/>
          </p:nvPr>
        </p:nvSpPr>
        <p:spPr>
          <a:ln/>
        </p:spPr>
        <p:txBody>
          <a:bodyPr/>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幻灯片图像占位符 194561"/>
          <p:cNvSpPr>
            <a:spLocks noTextEdit="1"/>
          </p:cNvSpPr>
          <p:nvPr>
            <p:ph type="sldImg"/>
          </p:nvPr>
        </p:nvSpPr>
        <p:spPr>
          <a:ln/>
        </p:spPr>
      </p:sp>
      <p:sp>
        <p:nvSpPr>
          <p:cNvPr id="194563" name="文本占位符 194562"/>
          <p:cNvSpPr>
            <a:spLocks noGrp="1"/>
          </p:cNvSpPr>
          <p:nvPr>
            <p:ph type="body" idx="1"/>
          </p:nvPr>
        </p:nvSpPr>
        <p:spPr>
          <a:ln/>
        </p:spPr>
        <p:txBody>
          <a:bodyPr/>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幻灯片图像占位符 195585"/>
          <p:cNvSpPr>
            <a:spLocks noTextEdit="1"/>
          </p:cNvSpPr>
          <p:nvPr>
            <p:ph type="sldImg"/>
          </p:nvPr>
        </p:nvSpPr>
        <p:spPr>
          <a:ln/>
        </p:spPr>
      </p:sp>
      <p:sp>
        <p:nvSpPr>
          <p:cNvPr id="195587" name="文本占位符 195586"/>
          <p:cNvSpPr>
            <a:spLocks noGrp="1"/>
          </p:cNvSpPr>
          <p:nvPr>
            <p:ph type="body" idx="1"/>
          </p:nvPr>
        </p:nvSpPr>
        <p:spPr>
          <a:ln/>
        </p:spPr>
        <p:txBody>
          <a:bodyPr/>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32097"/>
          <p:cNvSpPr>
            <a:spLocks noTextEdit="1"/>
          </p:cNvSpPr>
          <p:nvPr>
            <p:ph type="sldImg"/>
          </p:nvPr>
        </p:nvSpPr>
        <p:spPr>
          <a:ln/>
        </p:spPr>
      </p:sp>
      <p:sp>
        <p:nvSpPr>
          <p:cNvPr id="132099" name="文本占位符 132098"/>
          <p:cNvSpPr>
            <a:spLocks noGrp="1"/>
          </p:cNvSpPr>
          <p:nvPr>
            <p:ph type="body" idx="1"/>
          </p:nvPr>
        </p:nvSpPr>
        <p:spPr>
          <a:ln/>
        </p:spPr>
        <p:txBody>
          <a:bodyPr/>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幻灯片图像占位符 196609"/>
          <p:cNvSpPr>
            <a:spLocks noTextEdit="1"/>
          </p:cNvSpPr>
          <p:nvPr>
            <p:ph type="sldImg"/>
          </p:nvPr>
        </p:nvSpPr>
        <p:spPr>
          <a:ln/>
        </p:spPr>
      </p:sp>
      <p:sp>
        <p:nvSpPr>
          <p:cNvPr id="196611" name="文本占位符 196610"/>
          <p:cNvSpPr>
            <a:spLocks noGrp="1"/>
          </p:cNvSpPr>
          <p:nvPr>
            <p:ph type="body" idx="1"/>
          </p:nvPr>
        </p:nvSpPr>
        <p:spPr>
          <a:ln/>
        </p:spPr>
        <p:txBody>
          <a:bodyPr/>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幻灯片图像占位符 197633"/>
          <p:cNvSpPr>
            <a:spLocks noTextEdit="1"/>
          </p:cNvSpPr>
          <p:nvPr>
            <p:ph type="sldImg"/>
          </p:nvPr>
        </p:nvSpPr>
        <p:spPr>
          <a:ln/>
        </p:spPr>
      </p:sp>
      <p:sp>
        <p:nvSpPr>
          <p:cNvPr id="197635" name="文本占位符 197634"/>
          <p:cNvSpPr>
            <a:spLocks noGrp="1"/>
          </p:cNvSpPr>
          <p:nvPr>
            <p:ph type="body" idx="1"/>
          </p:nvPr>
        </p:nvSpPr>
        <p:spPr>
          <a:ln/>
        </p:spPr>
        <p:txBody>
          <a:bodyPr/>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幻灯片图像占位符 198657"/>
          <p:cNvSpPr>
            <a:spLocks noTextEdit="1"/>
          </p:cNvSpPr>
          <p:nvPr>
            <p:ph type="sldImg"/>
          </p:nvPr>
        </p:nvSpPr>
        <p:spPr>
          <a:ln/>
        </p:spPr>
      </p:sp>
      <p:sp>
        <p:nvSpPr>
          <p:cNvPr id="198659" name="文本占位符 198658"/>
          <p:cNvSpPr>
            <a:spLocks noGrp="1"/>
          </p:cNvSpPr>
          <p:nvPr>
            <p:ph type="body" idx="1"/>
          </p:nvPr>
        </p:nvSpPr>
        <p:spPr>
          <a:ln/>
        </p:spPr>
        <p:txBody>
          <a:bodyPr/>
          <a:p>
            <a:pPr lvl="0"/>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幻灯片图像占位符 199681"/>
          <p:cNvSpPr>
            <a:spLocks noTextEdit="1"/>
          </p:cNvSpPr>
          <p:nvPr>
            <p:ph type="sldImg"/>
          </p:nvPr>
        </p:nvSpPr>
        <p:spPr>
          <a:ln/>
        </p:spPr>
      </p:sp>
      <p:sp>
        <p:nvSpPr>
          <p:cNvPr id="199683" name="文本占位符 199682"/>
          <p:cNvSpPr>
            <a:spLocks noGrp="1"/>
          </p:cNvSpPr>
          <p:nvPr>
            <p:ph type="body" idx="1"/>
          </p:nvPr>
        </p:nvSpPr>
        <p:spPr>
          <a:ln/>
        </p:spPr>
        <p:txBody>
          <a:bodyPr/>
          <a:p>
            <a:pPr lvl="0"/>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幻灯片图像占位符 200705"/>
          <p:cNvSpPr>
            <a:spLocks noTextEdit="1"/>
          </p:cNvSpPr>
          <p:nvPr>
            <p:ph type="sldImg"/>
          </p:nvPr>
        </p:nvSpPr>
        <p:spPr>
          <a:ln/>
        </p:spPr>
      </p:sp>
      <p:sp>
        <p:nvSpPr>
          <p:cNvPr id="200707" name="文本占位符 200706"/>
          <p:cNvSpPr>
            <a:spLocks noGrp="1"/>
          </p:cNvSpPr>
          <p:nvPr>
            <p:ph type="body" idx="1"/>
          </p:nvPr>
        </p:nvSpPr>
        <p:spPr>
          <a:ln/>
        </p:spPr>
        <p:txBody>
          <a:bodyPr/>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幻灯片图像占位符 201729"/>
          <p:cNvSpPr>
            <a:spLocks noTextEdit="1"/>
          </p:cNvSpPr>
          <p:nvPr>
            <p:ph type="sldImg"/>
          </p:nvPr>
        </p:nvSpPr>
        <p:spPr>
          <a:ln/>
        </p:spPr>
      </p:sp>
      <p:sp>
        <p:nvSpPr>
          <p:cNvPr id="201731" name="文本占位符 201730"/>
          <p:cNvSpPr>
            <a:spLocks noGrp="1"/>
          </p:cNvSpPr>
          <p:nvPr>
            <p:ph type="body" idx="1"/>
          </p:nvPr>
        </p:nvSpPr>
        <p:spPr>
          <a:ln/>
        </p:spPr>
        <p:txBody>
          <a:bodyPr/>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幻灯片图像占位符 211969"/>
          <p:cNvSpPr>
            <a:spLocks noTextEdit="1"/>
          </p:cNvSpPr>
          <p:nvPr>
            <p:ph type="sldImg"/>
          </p:nvPr>
        </p:nvSpPr>
        <p:spPr>
          <a:ln/>
        </p:spPr>
      </p:sp>
      <p:sp>
        <p:nvSpPr>
          <p:cNvPr id="211971" name="文本占位符 211970"/>
          <p:cNvSpPr>
            <a:spLocks noGrp="1"/>
          </p:cNvSpPr>
          <p:nvPr>
            <p:ph type="body" idx="1"/>
          </p:nvPr>
        </p:nvSpPr>
        <p:spPr>
          <a:ln/>
        </p:spPr>
        <p:txBody>
          <a:bodyPr/>
          <a:p>
            <a:pPr lvl="0"/>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幻灯片图像占位符 212993"/>
          <p:cNvSpPr>
            <a:spLocks noTextEdit="1"/>
          </p:cNvSpPr>
          <p:nvPr>
            <p:ph type="sldImg"/>
          </p:nvPr>
        </p:nvSpPr>
        <p:spPr>
          <a:ln/>
        </p:spPr>
      </p:sp>
      <p:sp>
        <p:nvSpPr>
          <p:cNvPr id="212995" name="文本占位符 212994"/>
          <p:cNvSpPr>
            <a:spLocks noGrp="1"/>
          </p:cNvSpPr>
          <p:nvPr>
            <p:ph type="body" idx="1"/>
          </p:nvPr>
        </p:nvSpPr>
        <p:spPr>
          <a:ln/>
        </p:spPr>
        <p:txBody>
          <a:bodyPr/>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幻灯片图像占位符 214017"/>
          <p:cNvSpPr>
            <a:spLocks noTextEdit="1"/>
          </p:cNvSpPr>
          <p:nvPr>
            <p:ph type="sldImg"/>
          </p:nvPr>
        </p:nvSpPr>
        <p:spPr>
          <a:ln/>
        </p:spPr>
      </p:sp>
      <p:sp>
        <p:nvSpPr>
          <p:cNvPr id="214019" name="文本占位符 214018"/>
          <p:cNvSpPr>
            <a:spLocks noGrp="1"/>
          </p:cNvSpPr>
          <p:nvPr>
            <p:ph type="body" idx="1"/>
          </p:nvPr>
        </p:nvSpPr>
        <p:spPr>
          <a:ln/>
        </p:spPr>
        <p:txBody>
          <a:bodyPr/>
          <a:p>
            <a:pPr lvl="0"/>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幻灯片图像占位符 215041"/>
          <p:cNvSpPr>
            <a:spLocks noTextEdit="1"/>
          </p:cNvSpPr>
          <p:nvPr>
            <p:ph type="sldImg"/>
          </p:nvPr>
        </p:nvSpPr>
        <p:spPr>
          <a:ln/>
        </p:spPr>
      </p:sp>
      <p:sp>
        <p:nvSpPr>
          <p:cNvPr id="215043" name="文本占位符 215042"/>
          <p:cNvSpPr>
            <a:spLocks noGrp="1"/>
          </p:cNvSpPr>
          <p:nvPr>
            <p:ph type="body" idx="1"/>
          </p:nvPr>
        </p:nvSpPr>
        <p:spPr>
          <a:ln/>
        </p:spPr>
        <p:txBody>
          <a:bodyPr/>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35169"/>
          <p:cNvSpPr>
            <a:spLocks noTextEdit="1"/>
          </p:cNvSpPr>
          <p:nvPr>
            <p:ph type="sldImg"/>
          </p:nvPr>
        </p:nvSpPr>
        <p:spPr>
          <a:ln/>
        </p:spPr>
      </p:sp>
      <p:sp>
        <p:nvSpPr>
          <p:cNvPr id="135171" name="文本占位符 135170"/>
          <p:cNvSpPr>
            <a:spLocks noGrp="1"/>
          </p:cNvSpPr>
          <p:nvPr>
            <p:ph type="body" idx="1"/>
          </p:nvPr>
        </p:nvSpPr>
        <p:spPr>
          <a:ln/>
        </p:spPr>
        <p:txBody>
          <a:bodyPr/>
          <a:p>
            <a:pPr lvl="0"/>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幻灯片图像占位符 216065"/>
          <p:cNvSpPr>
            <a:spLocks noTextEdit="1"/>
          </p:cNvSpPr>
          <p:nvPr>
            <p:ph type="sldImg"/>
          </p:nvPr>
        </p:nvSpPr>
        <p:spPr>
          <a:ln/>
        </p:spPr>
      </p:sp>
      <p:sp>
        <p:nvSpPr>
          <p:cNvPr id="216067" name="文本占位符 216066"/>
          <p:cNvSpPr>
            <a:spLocks noGrp="1"/>
          </p:cNvSpPr>
          <p:nvPr>
            <p:ph type="body" idx="1"/>
          </p:nvPr>
        </p:nvSpPr>
        <p:spPr>
          <a:ln/>
        </p:spPr>
        <p:txBody>
          <a:bodyPr/>
          <a:p>
            <a:pPr lvl="0"/>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幻灯片图像占位符 217089"/>
          <p:cNvSpPr>
            <a:spLocks noTextEdit="1"/>
          </p:cNvSpPr>
          <p:nvPr>
            <p:ph type="sldImg"/>
          </p:nvPr>
        </p:nvSpPr>
        <p:spPr>
          <a:ln/>
        </p:spPr>
      </p:sp>
      <p:sp>
        <p:nvSpPr>
          <p:cNvPr id="217091" name="文本占位符 217090"/>
          <p:cNvSpPr>
            <a:spLocks noGrp="1"/>
          </p:cNvSpPr>
          <p:nvPr>
            <p:ph type="body" idx="1"/>
          </p:nvPr>
        </p:nvSpPr>
        <p:spPr>
          <a:ln/>
        </p:spPr>
        <p:txBody>
          <a:bodyPr/>
          <a:p>
            <a:pPr lvl="0"/>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幻灯片图像占位符 218113"/>
          <p:cNvSpPr>
            <a:spLocks noTextEdit="1"/>
          </p:cNvSpPr>
          <p:nvPr>
            <p:ph type="sldImg"/>
          </p:nvPr>
        </p:nvSpPr>
        <p:spPr>
          <a:ln/>
        </p:spPr>
      </p:sp>
      <p:sp>
        <p:nvSpPr>
          <p:cNvPr id="218115" name="文本占位符 218114"/>
          <p:cNvSpPr>
            <a:spLocks noGrp="1"/>
          </p:cNvSpPr>
          <p:nvPr>
            <p:ph type="body" idx="1"/>
          </p:nvPr>
        </p:nvSpPr>
        <p:spPr>
          <a:ln/>
        </p:spPr>
        <p:txBody>
          <a:bodyPr/>
          <a:p>
            <a:pPr lvl="0"/>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幻灯片图像占位符 219137"/>
          <p:cNvSpPr>
            <a:spLocks noTextEdit="1"/>
          </p:cNvSpPr>
          <p:nvPr>
            <p:ph type="sldImg"/>
          </p:nvPr>
        </p:nvSpPr>
        <p:spPr>
          <a:ln/>
        </p:spPr>
      </p:sp>
      <p:sp>
        <p:nvSpPr>
          <p:cNvPr id="219139" name="文本占位符 219138"/>
          <p:cNvSpPr>
            <a:spLocks noGrp="1"/>
          </p:cNvSpPr>
          <p:nvPr>
            <p:ph type="body" idx="1"/>
          </p:nvPr>
        </p:nvSpPr>
        <p:spPr>
          <a:ln/>
        </p:spPr>
        <p:txBody>
          <a:bodyPr/>
          <a:p>
            <a:pPr lvl="0"/>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幻灯片图像占位符 220161"/>
          <p:cNvSpPr>
            <a:spLocks noTextEdit="1"/>
          </p:cNvSpPr>
          <p:nvPr>
            <p:ph type="sldImg"/>
          </p:nvPr>
        </p:nvSpPr>
        <p:spPr>
          <a:ln/>
        </p:spPr>
      </p:sp>
      <p:sp>
        <p:nvSpPr>
          <p:cNvPr id="220163" name="文本占位符 220162"/>
          <p:cNvSpPr>
            <a:spLocks noGrp="1"/>
          </p:cNvSpPr>
          <p:nvPr>
            <p:ph type="body" idx="1"/>
          </p:nvPr>
        </p:nvSpPr>
        <p:spPr>
          <a:ln/>
        </p:spPr>
        <p:txBody>
          <a:bodyPr/>
          <a:p>
            <a:pPr lvl="0"/>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幻灯片图像占位符 224257"/>
          <p:cNvSpPr>
            <a:spLocks noTextEdit="1"/>
          </p:cNvSpPr>
          <p:nvPr>
            <p:ph type="sldImg"/>
          </p:nvPr>
        </p:nvSpPr>
        <p:spPr>
          <a:ln/>
        </p:spPr>
      </p:sp>
      <p:sp>
        <p:nvSpPr>
          <p:cNvPr id="224259" name="文本占位符 224258"/>
          <p:cNvSpPr>
            <a:spLocks noGrp="1"/>
          </p:cNvSpPr>
          <p:nvPr>
            <p:ph type="body" idx="1"/>
          </p:nvPr>
        </p:nvSpPr>
        <p:spPr>
          <a:ln/>
        </p:spPr>
        <p:txBody>
          <a:bodyPr/>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幻灯片图像占位符 225281"/>
          <p:cNvSpPr>
            <a:spLocks noTextEdit="1"/>
          </p:cNvSpPr>
          <p:nvPr>
            <p:ph type="sldImg"/>
          </p:nvPr>
        </p:nvSpPr>
        <p:spPr>
          <a:ln/>
        </p:spPr>
      </p:sp>
      <p:sp>
        <p:nvSpPr>
          <p:cNvPr id="225283" name="文本占位符 225282"/>
          <p:cNvSpPr>
            <a:spLocks noGrp="1"/>
          </p:cNvSpPr>
          <p:nvPr>
            <p:ph type="body" idx="1"/>
          </p:nvPr>
        </p:nvSpPr>
        <p:spPr>
          <a:ln/>
        </p:spPr>
        <p:txBody>
          <a:bodyPr/>
          <a:p>
            <a:pPr lvl="0"/>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幻灯片图像占位符 226305"/>
          <p:cNvSpPr>
            <a:spLocks noTextEdit="1"/>
          </p:cNvSpPr>
          <p:nvPr>
            <p:ph type="sldImg"/>
          </p:nvPr>
        </p:nvSpPr>
        <p:spPr>
          <a:ln/>
        </p:spPr>
      </p:sp>
      <p:sp>
        <p:nvSpPr>
          <p:cNvPr id="226307" name="文本占位符 226306"/>
          <p:cNvSpPr>
            <a:spLocks noGrp="1"/>
          </p:cNvSpPr>
          <p:nvPr>
            <p:ph type="body" idx="1"/>
          </p:nvPr>
        </p:nvSpPr>
        <p:spPr>
          <a:ln/>
        </p:spPr>
        <p:txBody>
          <a:bodyPr/>
          <a:p>
            <a:pPr lvl="0"/>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幻灯片图像占位符 233473"/>
          <p:cNvSpPr>
            <a:spLocks noTextEdit="1"/>
          </p:cNvSpPr>
          <p:nvPr>
            <p:ph type="sldImg"/>
          </p:nvPr>
        </p:nvSpPr>
        <p:spPr>
          <a:ln/>
        </p:spPr>
      </p:sp>
      <p:sp>
        <p:nvSpPr>
          <p:cNvPr id="233475" name="文本占位符 233474"/>
          <p:cNvSpPr>
            <a:spLocks noGrp="1"/>
          </p:cNvSpPr>
          <p:nvPr>
            <p:ph type="body" idx="1"/>
          </p:nvPr>
        </p:nvSpPr>
        <p:spPr>
          <a:ln/>
        </p:spPr>
        <p:txBody>
          <a:bodyPr/>
          <a:p>
            <a:pPr lvl="0"/>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幻灯片图像占位符 234497"/>
          <p:cNvSpPr>
            <a:spLocks noTextEdit="1"/>
          </p:cNvSpPr>
          <p:nvPr>
            <p:ph type="sldImg"/>
          </p:nvPr>
        </p:nvSpPr>
        <p:spPr>
          <a:ln/>
        </p:spPr>
      </p:sp>
      <p:sp>
        <p:nvSpPr>
          <p:cNvPr id="234499" name="文本占位符 234498"/>
          <p:cNvSpPr>
            <a:spLocks noGrp="1"/>
          </p:cNvSpPr>
          <p:nvPr>
            <p:ph type="body" idx="1"/>
          </p:nvPr>
        </p:nvSpPr>
        <p:spPr>
          <a:ln/>
        </p:spPr>
        <p:txBody>
          <a:bodyPr/>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幻灯片图像占位符 136193"/>
          <p:cNvSpPr>
            <a:spLocks noTextEdit="1"/>
          </p:cNvSpPr>
          <p:nvPr>
            <p:ph type="sldImg"/>
          </p:nvPr>
        </p:nvSpPr>
        <p:spPr>
          <a:ln/>
        </p:spPr>
      </p:sp>
      <p:sp>
        <p:nvSpPr>
          <p:cNvPr id="136195" name="文本占位符 136194"/>
          <p:cNvSpPr>
            <a:spLocks noGrp="1"/>
          </p:cNvSpPr>
          <p:nvPr>
            <p:ph type="body" idx="1"/>
          </p:nvPr>
        </p:nvSpPr>
        <p:spPr>
          <a:ln/>
        </p:spPr>
        <p:txBody>
          <a:bodyPr/>
          <a:p>
            <a:pPr lvl="0"/>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幻灯片图像占位符 235521"/>
          <p:cNvSpPr>
            <a:spLocks noTextEdit="1"/>
          </p:cNvSpPr>
          <p:nvPr>
            <p:ph type="sldImg"/>
          </p:nvPr>
        </p:nvSpPr>
        <p:spPr>
          <a:ln/>
        </p:spPr>
      </p:sp>
      <p:sp>
        <p:nvSpPr>
          <p:cNvPr id="235523" name="文本占位符 235522"/>
          <p:cNvSpPr>
            <a:spLocks noGrp="1"/>
          </p:cNvSpPr>
          <p:nvPr>
            <p:ph type="body" idx="1"/>
          </p:nvPr>
        </p:nvSpPr>
        <p:spPr>
          <a:ln/>
        </p:spPr>
        <p:txBody>
          <a:bodyPr/>
          <a:p>
            <a:pPr lvl="0"/>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幻灯片图像占位符 236545"/>
          <p:cNvSpPr>
            <a:spLocks noTextEdit="1"/>
          </p:cNvSpPr>
          <p:nvPr>
            <p:ph type="sldImg"/>
          </p:nvPr>
        </p:nvSpPr>
        <p:spPr>
          <a:ln/>
        </p:spPr>
      </p:sp>
      <p:sp>
        <p:nvSpPr>
          <p:cNvPr id="236547" name="文本占位符 236546"/>
          <p:cNvSpPr>
            <a:spLocks noGrp="1"/>
          </p:cNvSpPr>
          <p:nvPr>
            <p:ph type="body" idx="1"/>
          </p:nvPr>
        </p:nvSpPr>
        <p:spPr>
          <a:ln/>
        </p:spPr>
        <p:txBody>
          <a:bodyPr/>
          <a:p>
            <a:pPr lvl="0"/>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幻灯片图像占位符 237569"/>
          <p:cNvSpPr>
            <a:spLocks noTextEdit="1"/>
          </p:cNvSpPr>
          <p:nvPr>
            <p:ph type="sldImg"/>
          </p:nvPr>
        </p:nvSpPr>
        <p:spPr>
          <a:ln/>
        </p:spPr>
      </p:sp>
      <p:sp>
        <p:nvSpPr>
          <p:cNvPr id="237571" name="文本占位符 237570"/>
          <p:cNvSpPr>
            <a:spLocks noGrp="1"/>
          </p:cNvSpPr>
          <p:nvPr>
            <p:ph type="body" idx="1"/>
          </p:nvPr>
        </p:nvSpPr>
        <p:spPr>
          <a:ln/>
        </p:spPr>
        <p:txBody>
          <a:bodyPr/>
          <a:p>
            <a:pPr lvl="0"/>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幻灯片图像占位符 238593"/>
          <p:cNvSpPr>
            <a:spLocks noTextEdit="1"/>
          </p:cNvSpPr>
          <p:nvPr>
            <p:ph type="sldImg"/>
          </p:nvPr>
        </p:nvSpPr>
        <p:spPr>
          <a:ln/>
        </p:spPr>
      </p:sp>
      <p:sp>
        <p:nvSpPr>
          <p:cNvPr id="238595" name="文本占位符 238594"/>
          <p:cNvSpPr>
            <a:spLocks noGrp="1"/>
          </p:cNvSpPr>
          <p:nvPr>
            <p:ph type="body" idx="1"/>
          </p:nvPr>
        </p:nvSpPr>
        <p:spPr>
          <a:ln/>
        </p:spPr>
        <p:txBody>
          <a:bodyPr/>
          <a:p>
            <a:pPr lvl="0"/>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幻灯片图像占位符 247809"/>
          <p:cNvSpPr>
            <a:spLocks noTextEdit="1"/>
          </p:cNvSpPr>
          <p:nvPr>
            <p:ph type="sldImg"/>
          </p:nvPr>
        </p:nvSpPr>
        <p:spPr>
          <a:ln/>
        </p:spPr>
      </p:sp>
      <p:sp>
        <p:nvSpPr>
          <p:cNvPr id="247811" name="文本占位符 247810"/>
          <p:cNvSpPr>
            <a:spLocks noGrp="1"/>
          </p:cNvSpPr>
          <p:nvPr>
            <p:ph type="body" idx="1"/>
          </p:nvPr>
        </p:nvSpPr>
        <p:spPr>
          <a:ln/>
        </p:spPr>
        <p:txBody>
          <a:bodyPr/>
          <a:p>
            <a:pPr lvl="0"/>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幻灯片图像占位符 248833"/>
          <p:cNvSpPr>
            <a:spLocks noTextEdit="1"/>
          </p:cNvSpPr>
          <p:nvPr>
            <p:ph type="sldImg"/>
          </p:nvPr>
        </p:nvSpPr>
        <p:spPr>
          <a:ln/>
        </p:spPr>
      </p:sp>
      <p:sp>
        <p:nvSpPr>
          <p:cNvPr id="248835" name="文本占位符 248834"/>
          <p:cNvSpPr>
            <a:spLocks noGrp="1"/>
          </p:cNvSpPr>
          <p:nvPr>
            <p:ph type="body" idx="1"/>
          </p:nvPr>
        </p:nvSpPr>
        <p:spPr>
          <a:ln/>
        </p:spPr>
        <p:txBody>
          <a:bodyPr/>
          <a:p>
            <a:pPr lvl="0"/>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幻灯片图像占位符 249857"/>
          <p:cNvSpPr>
            <a:spLocks noTextEdit="1"/>
          </p:cNvSpPr>
          <p:nvPr>
            <p:ph type="sldImg"/>
          </p:nvPr>
        </p:nvSpPr>
        <p:spPr>
          <a:ln/>
        </p:spPr>
      </p:sp>
      <p:sp>
        <p:nvSpPr>
          <p:cNvPr id="249859" name="文本占位符 249858"/>
          <p:cNvSpPr>
            <a:spLocks noGrp="1"/>
          </p:cNvSpPr>
          <p:nvPr>
            <p:ph type="body" idx="1"/>
          </p:nvPr>
        </p:nvSpPr>
        <p:spPr>
          <a:ln/>
        </p:spPr>
        <p:txBody>
          <a:bodyPr/>
          <a:p>
            <a:pPr lvl="0"/>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幻灯片图像占位符 250881"/>
          <p:cNvSpPr>
            <a:spLocks noTextEdit="1"/>
          </p:cNvSpPr>
          <p:nvPr>
            <p:ph type="sldImg"/>
          </p:nvPr>
        </p:nvSpPr>
        <p:spPr>
          <a:ln/>
        </p:spPr>
      </p:sp>
      <p:sp>
        <p:nvSpPr>
          <p:cNvPr id="250883" name="文本占位符 250882"/>
          <p:cNvSpPr>
            <a:spLocks noGrp="1"/>
          </p:cNvSpPr>
          <p:nvPr>
            <p:ph type="body" idx="1"/>
          </p:nvPr>
        </p:nvSpPr>
        <p:spPr>
          <a:ln/>
        </p:spPr>
        <p:txBody>
          <a:bodyPr/>
          <a:p>
            <a:pPr lvl="0"/>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幻灯片图像占位符 252929"/>
          <p:cNvSpPr>
            <a:spLocks noTextEdit="1"/>
          </p:cNvSpPr>
          <p:nvPr>
            <p:ph type="sldImg"/>
          </p:nvPr>
        </p:nvSpPr>
        <p:spPr>
          <a:ln/>
        </p:spPr>
      </p:sp>
      <p:sp>
        <p:nvSpPr>
          <p:cNvPr id="252931" name="文本占位符 252930"/>
          <p:cNvSpPr>
            <a:spLocks noGrp="1"/>
          </p:cNvSpPr>
          <p:nvPr>
            <p:ph type="body" idx="1"/>
          </p:nvPr>
        </p:nvSpPr>
        <p:spPr>
          <a:ln/>
        </p:spPr>
        <p:txBody>
          <a:bodyPr/>
          <a:p>
            <a:pPr lvl="0"/>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幻灯片图像占位符 261121"/>
          <p:cNvSpPr>
            <a:spLocks noTextEdit="1"/>
          </p:cNvSpPr>
          <p:nvPr>
            <p:ph type="sldImg"/>
          </p:nvPr>
        </p:nvSpPr>
        <p:spPr>
          <a:ln/>
        </p:spPr>
      </p:sp>
      <p:sp>
        <p:nvSpPr>
          <p:cNvPr id="261123" name="文本占位符 261122"/>
          <p:cNvSpPr>
            <a:spLocks noGrp="1"/>
          </p:cNvSpPr>
          <p:nvPr>
            <p:ph type="body" idx="1"/>
          </p:nvPr>
        </p:nvSpPr>
        <p:spPr>
          <a:ln/>
        </p:spPr>
        <p:txBody>
          <a:bodyPr/>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幻灯片图像占位符 141313"/>
          <p:cNvSpPr>
            <a:spLocks noTextEdit="1"/>
          </p:cNvSpPr>
          <p:nvPr>
            <p:ph type="sldImg"/>
          </p:nvPr>
        </p:nvSpPr>
        <p:spPr>
          <a:ln/>
        </p:spPr>
      </p:sp>
      <p:sp>
        <p:nvSpPr>
          <p:cNvPr id="141315" name="文本占位符 141314"/>
          <p:cNvSpPr>
            <a:spLocks noGrp="1"/>
          </p:cNvSpPr>
          <p:nvPr>
            <p:ph type="body" idx="1"/>
          </p:nvPr>
        </p:nvSpPr>
        <p:spPr>
          <a:ln/>
        </p:spPr>
        <p:txBody>
          <a:bodyPr/>
          <a:p>
            <a:pPr lvl="0"/>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幻灯片图像占位符 262145"/>
          <p:cNvSpPr>
            <a:spLocks noTextEdit="1"/>
          </p:cNvSpPr>
          <p:nvPr>
            <p:ph type="sldImg"/>
          </p:nvPr>
        </p:nvSpPr>
        <p:spPr>
          <a:ln/>
        </p:spPr>
      </p:sp>
      <p:sp>
        <p:nvSpPr>
          <p:cNvPr id="262147" name="文本占位符 262146"/>
          <p:cNvSpPr>
            <a:spLocks noGrp="1"/>
          </p:cNvSpPr>
          <p:nvPr>
            <p:ph type="body" idx="1"/>
          </p:nvPr>
        </p:nvSpPr>
        <p:spPr>
          <a:ln/>
        </p:spPr>
        <p:txBody>
          <a:bodyPr/>
          <a:p>
            <a:pPr lvl="0"/>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幻灯片图像占位符 263169"/>
          <p:cNvSpPr>
            <a:spLocks noTextEdit="1"/>
          </p:cNvSpPr>
          <p:nvPr>
            <p:ph type="sldImg"/>
          </p:nvPr>
        </p:nvSpPr>
        <p:spPr>
          <a:ln/>
        </p:spPr>
      </p:sp>
      <p:sp>
        <p:nvSpPr>
          <p:cNvPr id="263171" name="文本占位符 263170"/>
          <p:cNvSpPr>
            <a:spLocks noGrp="1"/>
          </p:cNvSpPr>
          <p:nvPr>
            <p:ph type="body" idx="1"/>
          </p:nvPr>
        </p:nvSpPr>
        <p:spPr>
          <a:ln/>
        </p:spPr>
        <p:txBody>
          <a:bodyPr/>
          <a:p>
            <a:pPr lvl="0"/>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幻灯片图像占位符 264193"/>
          <p:cNvSpPr>
            <a:spLocks noTextEdit="1"/>
          </p:cNvSpPr>
          <p:nvPr>
            <p:ph type="sldImg"/>
          </p:nvPr>
        </p:nvSpPr>
        <p:spPr>
          <a:ln/>
        </p:spPr>
      </p:sp>
      <p:sp>
        <p:nvSpPr>
          <p:cNvPr id="264195" name="文本占位符 264194"/>
          <p:cNvSpPr>
            <a:spLocks noGrp="1"/>
          </p:cNvSpPr>
          <p:nvPr>
            <p:ph type="body" idx="1"/>
          </p:nvPr>
        </p:nvSpPr>
        <p:spPr>
          <a:ln/>
        </p:spPr>
        <p:txBody>
          <a:bodyPr/>
          <a:p>
            <a:pPr lvl="0"/>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幻灯片图像占位符 265217"/>
          <p:cNvSpPr>
            <a:spLocks noTextEdit="1"/>
          </p:cNvSpPr>
          <p:nvPr>
            <p:ph type="sldImg"/>
          </p:nvPr>
        </p:nvSpPr>
        <p:spPr>
          <a:ln/>
        </p:spPr>
      </p:sp>
      <p:sp>
        <p:nvSpPr>
          <p:cNvPr id="265219" name="文本占位符 265218"/>
          <p:cNvSpPr>
            <a:spLocks noGrp="1"/>
          </p:cNvSpPr>
          <p:nvPr>
            <p:ph type="body" idx="1"/>
          </p:nvPr>
        </p:nvSpPr>
        <p:spPr>
          <a:ln/>
        </p:spPr>
        <p:txBody>
          <a:bodyPr/>
          <a:p>
            <a:pPr lvl="0"/>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幻灯片图像占位符 266241"/>
          <p:cNvSpPr>
            <a:spLocks noTextEdit="1"/>
          </p:cNvSpPr>
          <p:nvPr>
            <p:ph type="sldImg"/>
          </p:nvPr>
        </p:nvSpPr>
        <p:spPr>
          <a:ln/>
        </p:spPr>
      </p:sp>
      <p:sp>
        <p:nvSpPr>
          <p:cNvPr id="266243" name="文本占位符 266242"/>
          <p:cNvSpPr>
            <a:spLocks noGrp="1"/>
          </p:cNvSpPr>
          <p:nvPr>
            <p:ph type="body" idx="1"/>
          </p:nvPr>
        </p:nvSpPr>
        <p:spPr>
          <a:ln/>
        </p:spPr>
        <p:txBody>
          <a:bodyPr/>
          <a:p>
            <a:pPr lvl="0"/>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幻灯片图像占位符 270337"/>
          <p:cNvSpPr>
            <a:spLocks noTextEdit="1"/>
          </p:cNvSpPr>
          <p:nvPr>
            <p:ph type="sldImg"/>
          </p:nvPr>
        </p:nvSpPr>
        <p:spPr>
          <a:ln/>
        </p:spPr>
      </p:sp>
      <p:sp>
        <p:nvSpPr>
          <p:cNvPr id="270339" name="文本占位符 270338"/>
          <p:cNvSpPr>
            <a:spLocks noGrp="1"/>
          </p:cNvSpPr>
          <p:nvPr>
            <p:ph type="body" idx="1"/>
          </p:nvPr>
        </p:nvSpPr>
        <p:spPr>
          <a:ln/>
        </p:spPr>
        <p:txBody>
          <a:bodyPr/>
          <a:p>
            <a:pPr lvl="0"/>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幻灯片图像占位符 271361"/>
          <p:cNvSpPr>
            <a:spLocks noTextEdit="1"/>
          </p:cNvSpPr>
          <p:nvPr>
            <p:ph type="sldImg"/>
          </p:nvPr>
        </p:nvSpPr>
        <p:spPr>
          <a:ln/>
        </p:spPr>
      </p:sp>
      <p:sp>
        <p:nvSpPr>
          <p:cNvPr id="271363" name="文本占位符 271362"/>
          <p:cNvSpPr>
            <a:spLocks noGrp="1"/>
          </p:cNvSpPr>
          <p:nvPr>
            <p:ph type="body" idx="1"/>
          </p:nvPr>
        </p:nvSpPr>
        <p:spPr>
          <a:ln/>
        </p:spPr>
        <p:txBody>
          <a:bodyPr/>
          <a:p>
            <a:pPr lvl="0"/>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幻灯片图像占位符 272385"/>
          <p:cNvSpPr>
            <a:spLocks noTextEdit="1"/>
          </p:cNvSpPr>
          <p:nvPr>
            <p:ph type="sldImg"/>
          </p:nvPr>
        </p:nvSpPr>
        <p:spPr>
          <a:ln/>
        </p:spPr>
      </p:sp>
      <p:sp>
        <p:nvSpPr>
          <p:cNvPr id="272387" name="文本占位符 272386"/>
          <p:cNvSpPr>
            <a:spLocks noGrp="1"/>
          </p:cNvSpPr>
          <p:nvPr>
            <p:ph type="body" idx="1"/>
          </p:nvPr>
        </p:nvSpPr>
        <p:spPr>
          <a:ln/>
        </p:spPr>
        <p:txBody>
          <a:bodyPr/>
          <a:p>
            <a:pPr lvl="0"/>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幻灯片图像占位符 277505"/>
          <p:cNvSpPr>
            <a:spLocks noTextEdit="1"/>
          </p:cNvSpPr>
          <p:nvPr>
            <p:ph type="sldImg"/>
          </p:nvPr>
        </p:nvSpPr>
        <p:spPr>
          <a:ln/>
        </p:spPr>
      </p:sp>
      <p:sp>
        <p:nvSpPr>
          <p:cNvPr id="277507" name="文本占位符 277506"/>
          <p:cNvSpPr>
            <a:spLocks noGrp="1"/>
          </p:cNvSpPr>
          <p:nvPr>
            <p:ph type="body" idx="1"/>
          </p:nvPr>
        </p:nvSpPr>
        <p:spPr>
          <a:ln/>
        </p:spPr>
        <p:txBody>
          <a:bodyPr/>
          <a:p>
            <a:pPr lvl="0"/>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幻灯片图像占位符 278529"/>
          <p:cNvSpPr>
            <a:spLocks noTextEdit="1"/>
          </p:cNvSpPr>
          <p:nvPr>
            <p:ph type="sldImg"/>
          </p:nvPr>
        </p:nvSpPr>
        <p:spPr>
          <a:ln/>
        </p:spPr>
      </p:sp>
      <p:sp>
        <p:nvSpPr>
          <p:cNvPr id="278531" name="文本占位符 278530"/>
          <p:cNvSpPr>
            <a:spLocks noGrp="1"/>
          </p:cNvSpPr>
          <p:nvPr>
            <p:ph type="body" idx="1"/>
          </p:nvPr>
        </p:nvSpPr>
        <p:spPr>
          <a:ln/>
        </p:spPr>
        <p:txBody>
          <a:bodyPr/>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幻灯片图像占位符 143361"/>
          <p:cNvSpPr>
            <a:spLocks noTextEdit="1"/>
          </p:cNvSpPr>
          <p:nvPr>
            <p:ph type="sldImg"/>
          </p:nvPr>
        </p:nvSpPr>
        <p:spPr>
          <a:ln/>
        </p:spPr>
      </p:sp>
      <p:sp>
        <p:nvSpPr>
          <p:cNvPr id="143363" name="文本占位符 143362"/>
          <p:cNvSpPr>
            <a:spLocks noGrp="1"/>
          </p:cNvSpPr>
          <p:nvPr>
            <p:ph type="body" idx="1"/>
          </p:nvPr>
        </p:nvSpPr>
        <p:spPr>
          <a:ln/>
        </p:spPr>
        <p:txBody>
          <a:bodyPr/>
          <a:p>
            <a:pPr lvl="0"/>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幻灯片图像占位符 279553"/>
          <p:cNvSpPr>
            <a:spLocks noTextEdit="1"/>
          </p:cNvSpPr>
          <p:nvPr>
            <p:ph type="sldImg"/>
          </p:nvPr>
        </p:nvSpPr>
        <p:spPr>
          <a:ln/>
        </p:spPr>
      </p:sp>
      <p:sp>
        <p:nvSpPr>
          <p:cNvPr id="279555" name="文本占位符 279554"/>
          <p:cNvSpPr>
            <a:spLocks noGrp="1"/>
          </p:cNvSpPr>
          <p:nvPr>
            <p:ph type="body" idx="1"/>
          </p:nvPr>
        </p:nvSpPr>
        <p:spPr>
          <a:ln/>
        </p:spPr>
        <p:txBody>
          <a:bodyPr/>
          <a:p>
            <a:pPr lvl="0"/>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幻灯片图像占位符 280577"/>
          <p:cNvSpPr>
            <a:spLocks noTextEdit="1"/>
          </p:cNvSpPr>
          <p:nvPr>
            <p:ph type="sldImg"/>
          </p:nvPr>
        </p:nvSpPr>
        <p:spPr>
          <a:ln/>
        </p:spPr>
      </p:sp>
      <p:sp>
        <p:nvSpPr>
          <p:cNvPr id="280579" name="文本占位符 280578"/>
          <p:cNvSpPr>
            <a:spLocks noGrp="1"/>
          </p:cNvSpPr>
          <p:nvPr>
            <p:ph type="body" idx="1"/>
          </p:nvPr>
        </p:nvSpPr>
        <p:spPr>
          <a:ln/>
        </p:spPr>
        <p:txBody>
          <a:bodyPr/>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幻灯片图像占位符 144385"/>
          <p:cNvSpPr>
            <a:spLocks noTextEdit="1"/>
          </p:cNvSpPr>
          <p:nvPr>
            <p:ph type="sldImg"/>
          </p:nvPr>
        </p:nvSpPr>
        <p:spPr>
          <a:ln/>
        </p:spPr>
      </p:sp>
      <p:sp>
        <p:nvSpPr>
          <p:cNvPr id="144387" name="文本占位符 144386"/>
          <p:cNvSpPr>
            <a:spLocks noGrp="1"/>
          </p:cNvSpPr>
          <p:nvPr>
            <p:ph type="body" idx="1"/>
          </p:nvPr>
        </p:nvSpPr>
        <p:spPr>
          <a:ln/>
        </p:spPr>
        <p:txBody>
          <a:bodyPr/>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幻灯片图像占位符 146433"/>
          <p:cNvSpPr>
            <a:spLocks noTextEdit="1"/>
          </p:cNvSpPr>
          <p:nvPr>
            <p:ph type="sldImg"/>
          </p:nvPr>
        </p:nvSpPr>
        <p:spPr>
          <a:ln/>
        </p:spPr>
      </p:sp>
      <p:sp>
        <p:nvSpPr>
          <p:cNvPr id="146435" name="文本占位符 146434"/>
          <p:cNvSpPr>
            <a:spLocks noGrp="1"/>
          </p:cNvSpPr>
          <p:nvPr>
            <p:ph type="body" idx="1"/>
          </p:nvPr>
        </p:nvSpPr>
        <p:spPr>
          <a:ln/>
        </p:spPr>
        <p:txBody>
          <a:bodyPr/>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332802" name="任意多边形 332801"/>
          <p:cNvSpPr/>
          <p:nvPr/>
        </p:nvSpPr>
        <p:spPr>
          <a:xfrm>
            <a:off x="6347884" y="20638"/>
            <a:ext cx="5918200" cy="4038600"/>
          </a:xfrm>
          <a:custGeom>
            <a:avLst/>
            <a:gdLst/>
            <a:ahLst/>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ln>
        </p:spPr>
        <p:txBody>
          <a:bodyPr/>
          <a:p>
            <a:endParaRPr lang="zh-CN" altLang="en-US"/>
          </a:p>
        </p:txBody>
      </p:sp>
      <p:grpSp>
        <p:nvGrpSpPr>
          <p:cNvPr id="332803" name="组合 332802"/>
          <p:cNvGrpSpPr/>
          <p:nvPr/>
        </p:nvGrpSpPr>
        <p:grpSpPr>
          <a:xfrm>
            <a:off x="6096000" y="28575"/>
            <a:ext cx="6341533" cy="4338638"/>
            <a:chOff x="2918" y="18"/>
            <a:chExt cx="2958" cy="2699"/>
          </a:xfrm>
        </p:grpSpPr>
        <p:sp>
          <p:nvSpPr>
            <p:cNvPr id="332804" name="任意多边形 332803"/>
            <p:cNvSpPr/>
            <p:nvPr/>
          </p:nvSpPr>
          <p:spPr>
            <a:xfrm>
              <a:off x="3060" y="18"/>
              <a:ext cx="490" cy="187"/>
            </a:xfrm>
            <a:custGeom>
              <a:avLst/>
              <a:gdLst/>
              <a:ahLst/>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ln>
          </p:spPr>
          <p:txBody>
            <a:bodyPr/>
            <a:p>
              <a:endParaRPr lang="zh-CN" altLang="en-US"/>
            </a:p>
          </p:txBody>
        </p:sp>
        <p:sp>
          <p:nvSpPr>
            <p:cNvPr id="332805" name="任意多边形 332804"/>
            <p:cNvSpPr>
              <a:spLocks noEditPoints="1"/>
            </p:cNvSpPr>
            <p:nvPr/>
          </p:nvSpPr>
          <p:spPr>
            <a:xfrm>
              <a:off x="2918" y="18"/>
              <a:ext cx="2958" cy="2699"/>
            </a:xfrm>
            <a:custGeom>
              <a:avLst/>
              <a:gdLst/>
              <a:ahLst/>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ln>
          </p:spPr>
          <p:txBody>
            <a:bodyPr/>
            <a:p>
              <a:endParaRPr lang="zh-CN" altLang="en-US"/>
            </a:p>
          </p:txBody>
        </p:sp>
        <p:sp>
          <p:nvSpPr>
            <p:cNvPr id="332806" name="任意多边形 332805"/>
            <p:cNvSpPr/>
            <p:nvPr/>
          </p:nvSpPr>
          <p:spPr>
            <a:xfrm>
              <a:off x="3621" y="1287"/>
              <a:ext cx="238" cy="283"/>
            </a:xfrm>
            <a:custGeom>
              <a:avLst/>
              <a:gdLst/>
              <a:ahLst/>
              <a:cxnLst/>
              <a:pathLst>
                <a:path w="47" h="56">
                  <a:moveTo>
                    <a:pt x="40" y="15"/>
                  </a:moveTo>
                  <a:cubicBezTo>
                    <a:pt x="37" y="0"/>
                    <a:pt x="0" y="23"/>
                    <a:pt x="27" y="56"/>
                  </a:cubicBezTo>
                  <a:cubicBezTo>
                    <a:pt x="27" y="56"/>
                    <a:pt x="47" y="49"/>
                    <a:pt x="40" y="15"/>
                  </a:cubicBezTo>
                  <a:close/>
                </a:path>
              </a:pathLst>
            </a:custGeom>
            <a:solidFill>
              <a:schemeClr val="bg1"/>
            </a:solidFill>
            <a:ln w="0">
              <a:noFill/>
            </a:ln>
          </p:spPr>
          <p:txBody>
            <a:bodyPr/>
            <a:p>
              <a:endParaRPr lang="zh-CN" altLang="en-US"/>
            </a:p>
          </p:txBody>
        </p:sp>
        <p:sp>
          <p:nvSpPr>
            <p:cNvPr id="332807" name="任意多边形 332806"/>
            <p:cNvSpPr/>
            <p:nvPr/>
          </p:nvSpPr>
          <p:spPr>
            <a:xfrm>
              <a:off x="3403" y="1403"/>
              <a:ext cx="208" cy="379"/>
            </a:xfrm>
            <a:custGeom>
              <a:avLst/>
              <a:gdLst/>
              <a:ahLst/>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ln>
          </p:spPr>
          <p:txBody>
            <a:bodyPr/>
            <a:p>
              <a:endParaRPr lang="zh-CN" altLang="en-US"/>
            </a:p>
          </p:txBody>
        </p:sp>
        <p:sp>
          <p:nvSpPr>
            <p:cNvPr id="332808" name="任意多边形 332807"/>
            <p:cNvSpPr/>
            <p:nvPr/>
          </p:nvSpPr>
          <p:spPr>
            <a:xfrm>
              <a:off x="3272" y="645"/>
              <a:ext cx="683" cy="318"/>
            </a:xfrm>
            <a:custGeom>
              <a:avLst/>
              <a:gdLst/>
              <a:ahLst/>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ln>
          </p:spPr>
          <p:txBody>
            <a:bodyPr/>
            <a:p>
              <a:endParaRPr lang="zh-CN" altLang="en-US"/>
            </a:p>
          </p:txBody>
        </p:sp>
        <p:sp>
          <p:nvSpPr>
            <p:cNvPr id="332809" name="任意多边形 332808"/>
            <p:cNvSpPr/>
            <p:nvPr/>
          </p:nvSpPr>
          <p:spPr>
            <a:xfrm>
              <a:off x="4046" y="1545"/>
              <a:ext cx="490" cy="515"/>
            </a:xfrm>
            <a:custGeom>
              <a:avLst/>
              <a:gdLst/>
              <a:ahLst/>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ln>
          </p:spPr>
          <p:txBody>
            <a:bodyPr/>
            <a:p>
              <a:endParaRPr lang="zh-CN" altLang="en-US"/>
            </a:p>
          </p:txBody>
        </p:sp>
        <p:sp>
          <p:nvSpPr>
            <p:cNvPr id="332810" name="任意多边形 332809"/>
            <p:cNvSpPr/>
            <p:nvPr/>
          </p:nvSpPr>
          <p:spPr>
            <a:xfrm>
              <a:off x="5173" y="1024"/>
              <a:ext cx="501" cy="96"/>
            </a:xfrm>
            <a:custGeom>
              <a:avLst/>
              <a:gdLst/>
              <a:ahLst/>
              <a:cxnLst/>
              <a:pathLst>
                <a:path w="99" h="19">
                  <a:moveTo>
                    <a:pt x="15" y="0"/>
                  </a:moveTo>
                  <a:cubicBezTo>
                    <a:pt x="0" y="0"/>
                    <a:pt x="19" y="19"/>
                    <a:pt x="40" y="15"/>
                  </a:cubicBezTo>
                  <a:cubicBezTo>
                    <a:pt x="99" y="1"/>
                    <a:pt x="15" y="0"/>
                    <a:pt x="15" y="0"/>
                  </a:cubicBezTo>
                  <a:close/>
                </a:path>
              </a:pathLst>
            </a:custGeom>
            <a:solidFill>
              <a:schemeClr val="bg1"/>
            </a:solidFill>
            <a:ln w="0">
              <a:noFill/>
            </a:ln>
          </p:spPr>
          <p:txBody>
            <a:bodyPr/>
            <a:p>
              <a:endParaRPr lang="zh-CN" altLang="en-US"/>
            </a:p>
          </p:txBody>
        </p:sp>
        <p:sp>
          <p:nvSpPr>
            <p:cNvPr id="332811" name="任意多边形 332810"/>
            <p:cNvSpPr/>
            <p:nvPr/>
          </p:nvSpPr>
          <p:spPr>
            <a:xfrm>
              <a:off x="5340" y="1004"/>
              <a:ext cx="385" cy="237"/>
            </a:xfrm>
            <a:custGeom>
              <a:avLst/>
              <a:gdLst/>
              <a:ahLst/>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ln>
          </p:spPr>
          <p:txBody>
            <a:bodyPr/>
            <a:p>
              <a:endParaRPr lang="zh-CN" altLang="en-US"/>
            </a:p>
          </p:txBody>
        </p:sp>
        <p:sp>
          <p:nvSpPr>
            <p:cNvPr id="332812" name="任意多边形 332811"/>
            <p:cNvSpPr/>
            <p:nvPr/>
          </p:nvSpPr>
          <p:spPr>
            <a:xfrm>
              <a:off x="5325" y="1201"/>
              <a:ext cx="415" cy="187"/>
            </a:xfrm>
            <a:custGeom>
              <a:avLst/>
              <a:gdLst/>
              <a:ahLst/>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ln>
          </p:spPr>
          <p:txBody>
            <a:bodyPr/>
            <a:p>
              <a:endParaRPr lang="zh-CN" altLang="en-US"/>
            </a:p>
          </p:txBody>
        </p:sp>
        <p:sp>
          <p:nvSpPr>
            <p:cNvPr id="332813" name="任意多边形 332812"/>
            <p:cNvSpPr/>
            <p:nvPr/>
          </p:nvSpPr>
          <p:spPr>
            <a:xfrm>
              <a:off x="5001" y="1378"/>
              <a:ext cx="698" cy="167"/>
            </a:xfrm>
            <a:custGeom>
              <a:avLst/>
              <a:gdLst/>
              <a:ahLst/>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ln>
          </p:spPr>
          <p:txBody>
            <a:bodyPr/>
            <a:p>
              <a:endParaRPr lang="zh-CN" altLang="en-US"/>
            </a:p>
          </p:txBody>
        </p:sp>
        <p:sp>
          <p:nvSpPr>
            <p:cNvPr id="332814" name="任意多边形 332813"/>
            <p:cNvSpPr/>
            <p:nvPr/>
          </p:nvSpPr>
          <p:spPr>
            <a:xfrm>
              <a:off x="5077" y="1540"/>
              <a:ext cx="567" cy="146"/>
            </a:xfrm>
            <a:custGeom>
              <a:avLst/>
              <a:gdLst/>
              <a:ahLst/>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ln>
          </p:spPr>
          <p:txBody>
            <a:bodyPr/>
            <a:p>
              <a:endParaRPr lang="zh-CN" altLang="en-US"/>
            </a:p>
          </p:txBody>
        </p:sp>
        <p:sp>
          <p:nvSpPr>
            <p:cNvPr id="332815" name="任意多边形 332814"/>
            <p:cNvSpPr/>
            <p:nvPr/>
          </p:nvSpPr>
          <p:spPr>
            <a:xfrm>
              <a:off x="5042" y="1656"/>
              <a:ext cx="581" cy="480"/>
            </a:xfrm>
            <a:custGeom>
              <a:avLst/>
              <a:gdLst/>
              <a:ahLst/>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ln>
          </p:spPr>
          <p:txBody>
            <a:bodyPr/>
            <a:p>
              <a:endParaRPr lang="zh-CN" altLang="en-US"/>
            </a:p>
          </p:txBody>
        </p:sp>
        <p:sp>
          <p:nvSpPr>
            <p:cNvPr id="332816" name="任意多边形 332815"/>
            <p:cNvSpPr/>
            <p:nvPr/>
          </p:nvSpPr>
          <p:spPr>
            <a:xfrm>
              <a:off x="5421" y="1464"/>
              <a:ext cx="329" cy="854"/>
            </a:xfrm>
            <a:custGeom>
              <a:avLst/>
              <a:gdLst/>
              <a:ahLst/>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ln>
          </p:spPr>
          <p:txBody>
            <a:bodyPr/>
            <a:p>
              <a:endParaRPr lang="zh-CN" altLang="en-US"/>
            </a:p>
          </p:txBody>
        </p:sp>
      </p:grpSp>
      <p:grpSp>
        <p:nvGrpSpPr>
          <p:cNvPr id="332817" name="组合 332816"/>
          <p:cNvGrpSpPr/>
          <p:nvPr/>
        </p:nvGrpSpPr>
        <p:grpSpPr>
          <a:xfrm>
            <a:off x="738717" y="36513"/>
            <a:ext cx="10521949" cy="6821487"/>
            <a:chOff x="349" y="23"/>
            <a:chExt cx="4971" cy="4297"/>
          </a:xfrm>
        </p:grpSpPr>
        <p:sp>
          <p:nvSpPr>
            <p:cNvPr id="332818" name="矩形 332817"/>
            <p:cNvSpPr/>
            <p:nvPr/>
          </p:nvSpPr>
          <p:spPr>
            <a:xfrm>
              <a:off x="384" y="23"/>
              <a:ext cx="21" cy="101"/>
            </a:xfrm>
            <a:prstGeom prst="rect">
              <a:avLst/>
            </a:prstGeom>
            <a:solidFill>
              <a:schemeClr val="bg2">
                <a:alpha val="50000"/>
              </a:schemeClr>
            </a:solidFill>
            <a:ln w="0">
              <a:noFill/>
            </a:ln>
          </p:spPr>
          <p:txBody>
            <a:bodyPr/>
            <a:p>
              <a:endParaRPr lang="zh-CN" altLang="en-US"/>
            </a:p>
          </p:txBody>
        </p:sp>
        <p:sp>
          <p:nvSpPr>
            <p:cNvPr id="332819" name="任意多边形 332818"/>
            <p:cNvSpPr>
              <a:spLocks noEditPoints="1"/>
            </p:cNvSpPr>
            <p:nvPr/>
          </p:nvSpPr>
          <p:spPr>
            <a:xfrm>
              <a:off x="38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0" name="任意多边形 332819"/>
            <p:cNvSpPr>
              <a:spLocks noEditPoints="1"/>
            </p:cNvSpPr>
            <p:nvPr/>
          </p:nvSpPr>
          <p:spPr>
            <a:xfrm>
              <a:off x="38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1" name="任意多边形 332820"/>
            <p:cNvSpPr>
              <a:spLocks noEditPoints="1"/>
            </p:cNvSpPr>
            <p:nvPr/>
          </p:nvSpPr>
          <p:spPr>
            <a:xfrm>
              <a:off x="38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2" name="任意多边形 332821"/>
            <p:cNvSpPr>
              <a:spLocks noEditPoints="1"/>
            </p:cNvSpPr>
            <p:nvPr/>
          </p:nvSpPr>
          <p:spPr>
            <a:xfrm>
              <a:off x="38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3" name="任意多边形 332822"/>
            <p:cNvSpPr>
              <a:spLocks noEditPoints="1"/>
            </p:cNvSpPr>
            <p:nvPr/>
          </p:nvSpPr>
          <p:spPr>
            <a:xfrm>
              <a:off x="38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4" name="任意多边形 332823"/>
            <p:cNvSpPr>
              <a:spLocks noEditPoints="1"/>
            </p:cNvSpPr>
            <p:nvPr/>
          </p:nvSpPr>
          <p:spPr>
            <a:xfrm>
              <a:off x="38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5" name="任意多边形 332824"/>
            <p:cNvSpPr>
              <a:spLocks noEditPoints="1"/>
            </p:cNvSpPr>
            <p:nvPr/>
          </p:nvSpPr>
          <p:spPr>
            <a:xfrm>
              <a:off x="38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6" name="任意多边形 332825"/>
            <p:cNvSpPr>
              <a:spLocks noEditPoints="1"/>
            </p:cNvSpPr>
            <p:nvPr/>
          </p:nvSpPr>
          <p:spPr>
            <a:xfrm>
              <a:off x="38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7" name="任意多边形 332826"/>
            <p:cNvSpPr>
              <a:spLocks noEditPoints="1"/>
            </p:cNvSpPr>
            <p:nvPr/>
          </p:nvSpPr>
          <p:spPr>
            <a:xfrm>
              <a:off x="38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8" name="任意多边形 332827"/>
            <p:cNvSpPr>
              <a:spLocks noEditPoints="1"/>
            </p:cNvSpPr>
            <p:nvPr/>
          </p:nvSpPr>
          <p:spPr>
            <a:xfrm>
              <a:off x="38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29" name="矩形 332828"/>
            <p:cNvSpPr/>
            <p:nvPr/>
          </p:nvSpPr>
          <p:spPr>
            <a:xfrm>
              <a:off x="384" y="4269"/>
              <a:ext cx="21" cy="51"/>
            </a:xfrm>
            <a:prstGeom prst="rect">
              <a:avLst/>
            </a:prstGeom>
            <a:solidFill>
              <a:schemeClr val="bg2">
                <a:alpha val="50000"/>
              </a:schemeClr>
            </a:solidFill>
            <a:ln w="0">
              <a:noFill/>
            </a:ln>
          </p:spPr>
          <p:txBody>
            <a:bodyPr/>
            <a:p>
              <a:endParaRPr lang="zh-CN" altLang="en-US"/>
            </a:p>
          </p:txBody>
        </p:sp>
        <p:sp>
          <p:nvSpPr>
            <p:cNvPr id="332830" name="矩形 332829"/>
            <p:cNvSpPr/>
            <p:nvPr/>
          </p:nvSpPr>
          <p:spPr>
            <a:xfrm>
              <a:off x="829" y="23"/>
              <a:ext cx="21" cy="101"/>
            </a:xfrm>
            <a:prstGeom prst="rect">
              <a:avLst/>
            </a:prstGeom>
            <a:solidFill>
              <a:schemeClr val="bg2">
                <a:alpha val="50000"/>
              </a:schemeClr>
            </a:solidFill>
            <a:ln w="0">
              <a:noFill/>
            </a:ln>
          </p:spPr>
          <p:txBody>
            <a:bodyPr/>
            <a:p>
              <a:endParaRPr lang="zh-CN" altLang="en-US"/>
            </a:p>
          </p:txBody>
        </p:sp>
        <p:sp>
          <p:nvSpPr>
            <p:cNvPr id="332831" name="任意多边形 332830"/>
            <p:cNvSpPr>
              <a:spLocks noEditPoints="1"/>
            </p:cNvSpPr>
            <p:nvPr/>
          </p:nvSpPr>
          <p:spPr>
            <a:xfrm>
              <a:off x="82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2" name="任意多边形 332831"/>
            <p:cNvSpPr>
              <a:spLocks noEditPoints="1"/>
            </p:cNvSpPr>
            <p:nvPr/>
          </p:nvSpPr>
          <p:spPr>
            <a:xfrm>
              <a:off x="82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3" name="任意多边形 332832"/>
            <p:cNvSpPr>
              <a:spLocks noEditPoints="1"/>
            </p:cNvSpPr>
            <p:nvPr/>
          </p:nvSpPr>
          <p:spPr>
            <a:xfrm>
              <a:off x="82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4" name="任意多边形 332833"/>
            <p:cNvSpPr>
              <a:spLocks noEditPoints="1"/>
            </p:cNvSpPr>
            <p:nvPr/>
          </p:nvSpPr>
          <p:spPr>
            <a:xfrm>
              <a:off x="82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5" name="任意多边形 332834"/>
            <p:cNvSpPr>
              <a:spLocks noEditPoints="1"/>
            </p:cNvSpPr>
            <p:nvPr/>
          </p:nvSpPr>
          <p:spPr>
            <a:xfrm>
              <a:off x="82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6" name="任意多边形 332835"/>
            <p:cNvSpPr>
              <a:spLocks noEditPoints="1"/>
            </p:cNvSpPr>
            <p:nvPr/>
          </p:nvSpPr>
          <p:spPr>
            <a:xfrm>
              <a:off x="82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7" name="任意多边形 332836"/>
            <p:cNvSpPr>
              <a:spLocks noEditPoints="1"/>
            </p:cNvSpPr>
            <p:nvPr/>
          </p:nvSpPr>
          <p:spPr>
            <a:xfrm>
              <a:off x="82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8" name="任意多边形 332837"/>
            <p:cNvSpPr>
              <a:spLocks noEditPoints="1"/>
            </p:cNvSpPr>
            <p:nvPr/>
          </p:nvSpPr>
          <p:spPr>
            <a:xfrm>
              <a:off x="82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39" name="任意多边形 332838"/>
            <p:cNvSpPr>
              <a:spLocks noEditPoints="1"/>
            </p:cNvSpPr>
            <p:nvPr/>
          </p:nvSpPr>
          <p:spPr>
            <a:xfrm>
              <a:off x="82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0" name="任意多边形 332839"/>
            <p:cNvSpPr>
              <a:spLocks noEditPoints="1"/>
            </p:cNvSpPr>
            <p:nvPr/>
          </p:nvSpPr>
          <p:spPr>
            <a:xfrm>
              <a:off x="82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1" name="矩形 332840"/>
            <p:cNvSpPr/>
            <p:nvPr/>
          </p:nvSpPr>
          <p:spPr>
            <a:xfrm>
              <a:off x="829" y="4269"/>
              <a:ext cx="21" cy="51"/>
            </a:xfrm>
            <a:prstGeom prst="rect">
              <a:avLst/>
            </a:prstGeom>
            <a:solidFill>
              <a:schemeClr val="bg2">
                <a:alpha val="50000"/>
              </a:schemeClr>
            </a:solidFill>
            <a:ln w="0">
              <a:noFill/>
            </a:ln>
          </p:spPr>
          <p:txBody>
            <a:bodyPr/>
            <a:p>
              <a:endParaRPr lang="zh-CN" altLang="en-US"/>
            </a:p>
          </p:txBody>
        </p:sp>
        <p:sp>
          <p:nvSpPr>
            <p:cNvPr id="332842" name="矩形 332841"/>
            <p:cNvSpPr/>
            <p:nvPr/>
          </p:nvSpPr>
          <p:spPr>
            <a:xfrm>
              <a:off x="1279" y="23"/>
              <a:ext cx="21" cy="101"/>
            </a:xfrm>
            <a:prstGeom prst="rect">
              <a:avLst/>
            </a:prstGeom>
            <a:solidFill>
              <a:schemeClr val="bg2">
                <a:alpha val="50000"/>
              </a:schemeClr>
            </a:solidFill>
            <a:ln w="0">
              <a:noFill/>
            </a:ln>
          </p:spPr>
          <p:txBody>
            <a:bodyPr/>
            <a:p>
              <a:endParaRPr lang="zh-CN" altLang="en-US"/>
            </a:p>
          </p:txBody>
        </p:sp>
        <p:sp>
          <p:nvSpPr>
            <p:cNvPr id="332843" name="任意多边形 332842"/>
            <p:cNvSpPr>
              <a:spLocks noEditPoints="1"/>
            </p:cNvSpPr>
            <p:nvPr/>
          </p:nvSpPr>
          <p:spPr>
            <a:xfrm>
              <a:off x="127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4" name="任意多边形 332843"/>
            <p:cNvSpPr>
              <a:spLocks noEditPoints="1"/>
            </p:cNvSpPr>
            <p:nvPr/>
          </p:nvSpPr>
          <p:spPr>
            <a:xfrm>
              <a:off x="127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5" name="任意多边形 332844"/>
            <p:cNvSpPr>
              <a:spLocks noEditPoints="1"/>
            </p:cNvSpPr>
            <p:nvPr/>
          </p:nvSpPr>
          <p:spPr>
            <a:xfrm>
              <a:off x="127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6" name="任意多边形 332845"/>
            <p:cNvSpPr>
              <a:spLocks noEditPoints="1"/>
            </p:cNvSpPr>
            <p:nvPr/>
          </p:nvSpPr>
          <p:spPr>
            <a:xfrm>
              <a:off x="127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7" name="任意多边形 332846"/>
            <p:cNvSpPr>
              <a:spLocks noEditPoints="1"/>
            </p:cNvSpPr>
            <p:nvPr/>
          </p:nvSpPr>
          <p:spPr>
            <a:xfrm>
              <a:off x="127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8" name="任意多边形 332847"/>
            <p:cNvSpPr>
              <a:spLocks noEditPoints="1"/>
            </p:cNvSpPr>
            <p:nvPr/>
          </p:nvSpPr>
          <p:spPr>
            <a:xfrm>
              <a:off x="127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49" name="任意多边形 332848"/>
            <p:cNvSpPr>
              <a:spLocks noEditPoints="1"/>
            </p:cNvSpPr>
            <p:nvPr/>
          </p:nvSpPr>
          <p:spPr>
            <a:xfrm>
              <a:off x="127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0" name="任意多边形 332849"/>
            <p:cNvSpPr>
              <a:spLocks noEditPoints="1"/>
            </p:cNvSpPr>
            <p:nvPr/>
          </p:nvSpPr>
          <p:spPr>
            <a:xfrm>
              <a:off x="127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1" name="任意多边形 332850"/>
            <p:cNvSpPr>
              <a:spLocks noEditPoints="1"/>
            </p:cNvSpPr>
            <p:nvPr/>
          </p:nvSpPr>
          <p:spPr>
            <a:xfrm>
              <a:off x="127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2" name="任意多边形 332851"/>
            <p:cNvSpPr>
              <a:spLocks noEditPoints="1"/>
            </p:cNvSpPr>
            <p:nvPr/>
          </p:nvSpPr>
          <p:spPr>
            <a:xfrm>
              <a:off x="127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3" name="矩形 332852"/>
            <p:cNvSpPr/>
            <p:nvPr/>
          </p:nvSpPr>
          <p:spPr>
            <a:xfrm>
              <a:off x="1279" y="4269"/>
              <a:ext cx="21" cy="51"/>
            </a:xfrm>
            <a:prstGeom prst="rect">
              <a:avLst/>
            </a:prstGeom>
            <a:solidFill>
              <a:schemeClr val="bg2">
                <a:alpha val="50000"/>
              </a:schemeClr>
            </a:solidFill>
            <a:ln w="0">
              <a:noFill/>
            </a:ln>
          </p:spPr>
          <p:txBody>
            <a:bodyPr/>
            <a:p>
              <a:endParaRPr lang="zh-CN" altLang="en-US"/>
            </a:p>
          </p:txBody>
        </p:sp>
        <p:sp>
          <p:nvSpPr>
            <p:cNvPr id="332854" name="矩形 332853"/>
            <p:cNvSpPr/>
            <p:nvPr/>
          </p:nvSpPr>
          <p:spPr>
            <a:xfrm>
              <a:off x="1724" y="23"/>
              <a:ext cx="21" cy="101"/>
            </a:xfrm>
            <a:prstGeom prst="rect">
              <a:avLst/>
            </a:prstGeom>
            <a:solidFill>
              <a:schemeClr val="bg2">
                <a:alpha val="50000"/>
              </a:schemeClr>
            </a:solidFill>
            <a:ln w="0">
              <a:noFill/>
            </a:ln>
          </p:spPr>
          <p:txBody>
            <a:bodyPr/>
            <a:p>
              <a:endParaRPr lang="zh-CN" altLang="en-US"/>
            </a:p>
          </p:txBody>
        </p:sp>
        <p:sp>
          <p:nvSpPr>
            <p:cNvPr id="332855" name="任意多边形 332854"/>
            <p:cNvSpPr>
              <a:spLocks noEditPoints="1"/>
            </p:cNvSpPr>
            <p:nvPr/>
          </p:nvSpPr>
          <p:spPr>
            <a:xfrm>
              <a:off x="172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6" name="任意多边形 332855"/>
            <p:cNvSpPr>
              <a:spLocks noEditPoints="1"/>
            </p:cNvSpPr>
            <p:nvPr/>
          </p:nvSpPr>
          <p:spPr>
            <a:xfrm>
              <a:off x="172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7" name="任意多边形 332856"/>
            <p:cNvSpPr>
              <a:spLocks noEditPoints="1"/>
            </p:cNvSpPr>
            <p:nvPr/>
          </p:nvSpPr>
          <p:spPr>
            <a:xfrm>
              <a:off x="172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8" name="任意多边形 332857"/>
            <p:cNvSpPr>
              <a:spLocks noEditPoints="1"/>
            </p:cNvSpPr>
            <p:nvPr/>
          </p:nvSpPr>
          <p:spPr>
            <a:xfrm>
              <a:off x="172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59" name="任意多边形 332858"/>
            <p:cNvSpPr>
              <a:spLocks noEditPoints="1"/>
            </p:cNvSpPr>
            <p:nvPr/>
          </p:nvSpPr>
          <p:spPr>
            <a:xfrm>
              <a:off x="172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0" name="任意多边形 332859"/>
            <p:cNvSpPr>
              <a:spLocks noEditPoints="1"/>
            </p:cNvSpPr>
            <p:nvPr/>
          </p:nvSpPr>
          <p:spPr>
            <a:xfrm>
              <a:off x="172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1" name="任意多边形 332860"/>
            <p:cNvSpPr>
              <a:spLocks noEditPoints="1"/>
            </p:cNvSpPr>
            <p:nvPr/>
          </p:nvSpPr>
          <p:spPr>
            <a:xfrm>
              <a:off x="172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2" name="任意多边形 332861"/>
            <p:cNvSpPr>
              <a:spLocks noEditPoints="1"/>
            </p:cNvSpPr>
            <p:nvPr/>
          </p:nvSpPr>
          <p:spPr>
            <a:xfrm>
              <a:off x="172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3" name="任意多边形 332862"/>
            <p:cNvSpPr>
              <a:spLocks noEditPoints="1"/>
            </p:cNvSpPr>
            <p:nvPr/>
          </p:nvSpPr>
          <p:spPr>
            <a:xfrm>
              <a:off x="172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4" name="任意多边形 332863"/>
            <p:cNvSpPr>
              <a:spLocks noEditPoints="1"/>
            </p:cNvSpPr>
            <p:nvPr/>
          </p:nvSpPr>
          <p:spPr>
            <a:xfrm>
              <a:off x="172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5" name="矩形 332864"/>
            <p:cNvSpPr/>
            <p:nvPr/>
          </p:nvSpPr>
          <p:spPr>
            <a:xfrm>
              <a:off x="1724" y="4269"/>
              <a:ext cx="21" cy="51"/>
            </a:xfrm>
            <a:prstGeom prst="rect">
              <a:avLst/>
            </a:prstGeom>
            <a:solidFill>
              <a:schemeClr val="bg2">
                <a:alpha val="50000"/>
              </a:schemeClr>
            </a:solidFill>
            <a:ln w="0">
              <a:noFill/>
            </a:ln>
          </p:spPr>
          <p:txBody>
            <a:bodyPr/>
            <a:p>
              <a:endParaRPr lang="zh-CN" altLang="en-US"/>
            </a:p>
          </p:txBody>
        </p:sp>
        <p:sp>
          <p:nvSpPr>
            <p:cNvPr id="332866" name="矩形 332865"/>
            <p:cNvSpPr/>
            <p:nvPr/>
          </p:nvSpPr>
          <p:spPr>
            <a:xfrm>
              <a:off x="2169" y="23"/>
              <a:ext cx="21" cy="101"/>
            </a:xfrm>
            <a:prstGeom prst="rect">
              <a:avLst/>
            </a:prstGeom>
            <a:solidFill>
              <a:schemeClr val="bg2">
                <a:alpha val="50000"/>
              </a:schemeClr>
            </a:solidFill>
            <a:ln w="0">
              <a:noFill/>
            </a:ln>
          </p:spPr>
          <p:txBody>
            <a:bodyPr/>
            <a:p>
              <a:endParaRPr lang="zh-CN" altLang="en-US"/>
            </a:p>
          </p:txBody>
        </p:sp>
        <p:sp>
          <p:nvSpPr>
            <p:cNvPr id="332867" name="任意多边形 332866"/>
            <p:cNvSpPr>
              <a:spLocks noEditPoints="1"/>
            </p:cNvSpPr>
            <p:nvPr/>
          </p:nvSpPr>
          <p:spPr>
            <a:xfrm>
              <a:off x="216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8" name="任意多边形 332867"/>
            <p:cNvSpPr>
              <a:spLocks noEditPoints="1"/>
            </p:cNvSpPr>
            <p:nvPr/>
          </p:nvSpPr>
          <p:spPr>
            <a:xfrm>
              <a:off x="216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69" name="任意多边形 332868"/>
            <p:cNvSpPr>
              <a:spLocks noEditPoints="1"/>
            </p:cNvSpPr>
            <p:nvPr/>
          </p:nvSpPr>
          <p:spPr>
            <a:xfrm>
              <a:off x="216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0" name="任意多边形 332869"/>
            <p:cNvSpPr>
              <a:spLocks noEditPoints="1"/>
            </p:cNvSpPr>
            <p:nvPr/>
          </p:nvSpPr>
          <p:spPr>
            <a:xfrm>
              <a:off x="216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1" name="任意多边形 332870"/>
            <p:cNvSpPr>
              <a:spLocks noEditPoints="1"/>
            </p:cNvSpPr>
            <p:nvPr/>
          </p:nvSpPr>
          <p:spPr>
            <a:xfrm>
              <a:off x="216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2" name="任意多边形 332871"/>
            <p:cNvSpPr>
              <a:spLocks noEditPoints="1"/>
            </p:cNvSpPr>
            <p:nvPr/>
          </p:nvSpPr>
          <p:spPr>
            <a:xfrm>
              <a:off x="216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3" name="任意多边形 332872"/>
            <p:cNvSpPr>
              <a:spLocks noEditPoints="1"/>
            </p:cNvSpPr>
            <p:nvPr/>
          </p:nvSpPr>
          <p:spPr>
            <a:xfrm>
              <a:off x="216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4" name="任意多边形 332873"/>
            <p:cNvSpPr>
              <a:spLocks noEditPoints="1"/>
            </p:cNvSpPr>
            <p:nvPr/>
          </p:nvSpPr>
          <p:spPr>
            <a:xfrm>
              <a:off x="216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5" name="任意多边形 332874"/>
            <p:cNvSpPr>
              <a:spLocks noEditPoints="1"/>
            </p:cNvSpPr>
            <p:nvPr/>
          </p:nvSpPr>
          <p:spPr>
            <a:xfrm>
              <a:off x="216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6" name="任意多边形 332875"/>
            <p:cNvSpPr>
              <a:spLocks noEditPoints="1"/>
            </p:cNvSpPr>
            <p:nvPr/>
          </p:nvSpPr>
          <p:spPr>
            <a:xfrm>
              <a:off x="216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77" name="矩形 332876"/>
            <p:cNvSpPr/>
            <p:nvPr/>
          </p:nvSpPr>
          <p:spPr>
            <a:xfrm>
              <a:off x="2169" y="4269"/>
              <a:ext cx="21" cy="51"/>
            </a:xfrm>
            <a:prstGeom prst="rect">
              <a:avLst/>
            </a:prstGeom>
            <a:solidFill>
              <a:schemeClr val="bg2">
                <a:alpha val="50000"/>
              </a:schemeClr>
            </a:solidFill>
            <a:ln w="0">
              <a:noFill/>
            </a:ln>
          </p:spPr>
          <p:txBody>
            <a:bodyPr/>
            <a:p>
              <a:endParaRPr lang="zh-CN" altLang="en-US"/>
            </a:p>
          </p:txBody>
        </p:sp>
        <p:sp>
          <p:nvSpPr>
            <p:cNvPr id="332878" name="矩形 332877"/>
            <p:cNvSpPr/>
            <p:nvPr/>
          </p:nvSpPr>
          <p:spPr>
            <a:xfrm>
              <a:off x="2620" y="23"/>
              <a:ext cx="20" cy="101"/>
            </a:xfrm>
            <a:prstGeom prst="rect">
              <a:avLst/>
            </a:prstGeom>
            <a:solidFill>
              <a:schemeClr val="bg2">
                <a:alpha val="50000"/>
              </a:schemeClr>
            </a:solidFill>
            <a:ln w="0">
              <a:noFill/>
            </a:ln>
          </p:spPr>
          <p:txBody>
            <a:bodyPr/>
            <a:p>
              <a:endParaRPr lang="zh-CN" altLang="en-US"/>
            </a:p>
          </p:txBody>
        </p:sp>
        <p:sp>
          <p:nvSpPr>
            <p:cNvPr id="332879" name="任意多边形 332878"/>
            <p:cNvSpPr>
              <a:spLocks noEditPoints="1"/>
            </p:cNvSpPr>
            <p:nvPr/>
          </p:nvSpPr>
          <p:spPr>
            <a:xfrm>
              <a:off x="262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0" name="任意多边形 332879"/>
            <p:cNvSpPr>
              <a:spLocks noEditPoints="1"/>
            </p:cNvSpPr>
            <p:nvPr/>
          </p:nvSpPr>
          <p:spPr>
            <a:xfrm>
              <a:off x="262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1" name="任意多边形 332880"/>
            <p:cNvSpPr>
              <a:spLocks noEditPoints="1"/>
            </p:cNvSpPr>
            <p:nvPr/>
          </p:nvSpPr>
          <p:spPr>
            <a:xfrm>
              <a:off x="262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2" name="任意多边形 332881"/>
            <p:cNvSpPr>
              <a:spLocks noEditPoints="1"/>
            </p:cNvSpPr>
            <p:nvPr/>
          </p:nvSpPr>
          <p:spPr>
            <a:xfrm>
              <a:off x="262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3" name="任意多边形 332882"/>
            <p:cNvSpPr>
              <a:spLocks noEditPoints="1"/>
            </p:cNvSpPr>
            <p:nvPr/>
          </p:nvSpPr>
          <p:spPr>
            <a:xfrm>
              <a:off x="262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4" name="任意多边形 332883"/>
            <p:cNvSpPr>
              <a:spLocks noEditPoints="1"/>
            </p:cNvSpPr>
            <p:nvPr/>
          </p:nvSpPr>
          <p:spPr>
            <a:xfrm>
              <a:off x="262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5" name="任意多边形 332884"/>
            <p:cNvSpPr>
              <a:spLocks noEditPoints="1"/>
            </p:cNvSpPr>
            <p:nvPr/>
          </p:nvSpPr>
          <p:spPr>
            <a:xfrm>
              <a:off x="262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6" name="任意多边形 332885"/>
            <p:cNvSpPr>
              <a:spLocks noEditPoints="1"/>
            </p:cNvSpPr>
            <p:nvPr/>
          </p:nvSpPr>
          <p:spPr>
            <a:xfrm>
              <a:off x="262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7" name="任意多边形 332886"/>
            <p:cNvSpPr>
              <a:spLocks noEditPoints="1"/>
            </p:cNvSpPr>
            <p:nvPr/>
          </p:nvSpPr>
          <p:spPr>
            <a:xfrm>
              <a:off x="262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8" name="任意多边形 332887"/>
            <p:cNvSpPr>
              <a:spLocks noEditPoints="1"/>
            </p:cNvSpPr>
            <p:nvPr/>
          </p:nvSpPr>
          <p:spPr>
            <a:xfrm>
              <a:off x="262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89" name="矩形 332888"/>
            <p:cNvSpPr/>
            <p:nvPr/>
          </p:nvSpPr>
          <p:spPr>
            <a:xfrm>
              <a:off x="2620" y="4269"/>
              <a:ext cx="20" cy="51"/>
            </a:xfrm>
            <a:prstGeom prst="rect">
              <a:avLst/>
            </a:prstGeom>
            <a:solidFill>
              <a:schemeClr val="bg2">
                <a:alpha val="50000"/>
              </a:schemeClr>
            </a:solidFill>
            <a:ln w="0">
              <a:noFill/>
            </a:ln>
          </p:spPr>
          <p:txBody>
            <a:bodyPr/>
            <a:p>
              <a:endParaRPr lang="zh-CN" altLang="en-US"/>
            </a:p>
          </p:txBody>
        </p:sp>
        <p:sp>
          <p:nvSpPr>
            <p:cNvPr id="332890" name="矩形 332889"/>
            <p:cNvSpPr/>
            <p:nvPr/>
          </p:nvSpPr>
          <p:spPr>
            <a:xfrm>
              <a:off x="3065" y="23"/>
              <a:ext cx="20" cy="101"/>
            </a:xfrm>
            <a:prstGeom prst="rect">
              <a:avLst/>
            </a:prstGeom>
            <a:solidFill>
              <a:schemeClr val="bg2">
                <a:alpha val="50000"/>
              </a:schemeClr>
            </a:solidFill>
            <a:ln w="0">
              <a:noFill/>
            </a:ln>
          </p:spPr>
          <p:txBody>
            <a:bodyPr/>
            <a:p>
              <a:endParaRPr lang="zh-CN" altLang="en-US"/>
            </a:p>
          </p:txBody>
        </p:sp>
        <p:sp>
          <p:nvSpPr>
            <p:cNvPr id="332891" name="任意多边形 332890"/>
            <p:cNvSpPr>
              <a:spLocks noEditPoints="1"/>
            </p:cNvSpPr>
            <p:nvPr/>
          </p:nvSpPr>
          <p:spPr>
            <a:xfrm>
              <a:off x="306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2" name="任意多边形 332891"/>
            <p:cNvSpPr>
              <a:spLocks noEditPoints="1"/>
            </p:cNvSpPr>
            <p:nvPr/>
          </p:nvSpPr>
          <p:spPr>
            <a:xfrm>
              <a:off x="306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3" name="任意多边形 332892"/>
            <p:cNvSpPr>
              <a:spLocks noEditPoints="1"/>
            </p:cNvSpPr>
            <p:nvPr/>
          </p:nvSpPr>
          <p:spPr>
            <a:xfrm>
              <a:off x="306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4" name="任意多边形 332893"/>
            <p:cNvSpPr>
              <a:spLocks noEditPoints="1"/>
            </p:cNvSpPr>
            <p:nvPr/>
          </p:nvSpPr>
          <p:spPr>
            <a:xfrm>
              <a:off x="306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5" name="任意多边形 332894"/>
            <p:cNvSpPr>
              <a:spLocks noEditPoints="1"/>
            </p:cNvSpPr>
            <p:nvPr/>
          </p:nvSpPr>
          <p:spPr>
            <a:xfrm>
              <a:off x="306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6" name="任意多边形 332895"/>
            <p:cNvSpPr>
              <a:spLocks noEditPoints="1"/>
            </p:cNvSpPr>
            <p:nvPr/>
          </p:nvSpPr>
          <p:spPr>
            <a:xfrm>
              <a:off x="306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7" name="任意多边形 332896"/>
            <p:cNvSpPr>
              <a:spLocks noEditPoints="1"/>
            </p:cNvSpPr>
            <p:nvPr/>
          </p:nvSpPr>
          <p:spPr>
            <a:xfrm>
              <a:off x="306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8" name="任意多边形 332897"/>
            <p:cNvSpPr>
              <a:spLocks noEditPoints="1"/>
            </p:cNvSpPr>
            <p:nvPr/>
          </p:nvSpPr>
          <p:spPr>
            <a:xfrm>
              <a:off x="306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899" name="任意多边形 332898"/>
            <p:cNvSpPr>
              <a:spLocks noEditPoints="1"/>
            </p:cNvSpPr>
            <p:nvPr/>
          </p:nvSpPr>
          <p:spPr>
            <a:xfrm>
              <a:off x="306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0" name="任意多边形 332899"/>
            <p:cNvSpPr>
              <a:spLocks noEditPoints="1"/>
            </p:cNvSpPr>
            <p:nvPr/>
          </p:nvSpPr>
          <p:spPr>
            <a:xfrm>
              <a:off x="306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1" name="矩形 332900"/>
            <p:cNvSpPr/>
            <p:nvPr/>
          </p:nvSpPr>
          <p:spPr>
            <a:xfrm>
              <a:off x="3065" y="4269"/>
              <a:ext cx="20" cy="51"/>
            </a:xfrm>
            <a:prstGeom prst="rect">
              <a:avLst/>
            </a:prstGeom>
            <a:solidFill>
              <a:schemeClr val="bg2">
                <a:alpha val="50000"/>
              </a:schemeClr>
            </a:solidFill>
            <a:ln w="0">
              <a:noFill/>
            </a:ln>
          </p:spPr>
          <p:txBody>
            <a:bodyPr/>
            <a:p>
              <a:endParaRPr lang="zh-CN" altLang="en-US"/>
            </a:p>
          </p:txBody>
        </p:sp>
        <p:sp>
          <p:nvSpPr>
            <p:cNvPr id="332902" name="矩形 332901"/>
            <p:cNvSpPr/>
            <p:nvPr/>
          </p:nvSpPr>
          <p:spPr>
            <a:xfrm>
              <a:off x="3510" y="23"/>
              <a:ext cx="20" cy="101"/>
            </a:xfrm>
            <a:prstGeom prst="rect">
              <a:avLst/>
            </a:prstGeom>
            <a:solidFill>
              <a:schemeClr val="bg2">
                <a:alpha val="50000"/>
              </a:schemeClr>
            </a:solidFill>
            <a:ln w="0">
              <a:noFill/>
            </a:ln>
          </p:spPr>
          <p:txBody>
            <a:bodyPr/>
            <a:p>
              <a:endParaRPr lang="zh-CN" altLang="en-US"/>
            </a:p>
          </p:txBody>
        </p:sp>
        <p:sp>
          <p:nvSpPr>
            <p:cNvPr id="332903" name="任意多边形 332902"/>
            <p:cNvSpPr>
              <a:spLocks noEditPoints="1"/>
            </p:cNvSpPr>
            <p:nvPr/>
          </p:nvSpPr>
          <p:spPr>
            <a:xfrm>
              <a:off x="351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4" name="任意多边形 332903"/>
            <p:cNvSpPr>
              <a:spLocks noEditPoints="1"/>
            </p:cNvSpPr>
            <p:nvPr/>
          </p:nvSpPr>
          <p:spPr>
            <a:xfrm>
              <a:off x="351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5" name="任意多边形 332904"/>
            <p:cNvSpPr>
              <a:spLocks noEditPoints="1"/>
            </p:cNvSpPr>
            <p:nvPr/>
          </p:nvSpPr>
          <p:spPr>
            <a:xfrm>
              <a:off x="351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6" name="任意多边形 332905"/>
            <p:cNvSpPr>
              <a:spLocks noEditPoints="1"/>
            </p:cNvSpPr>
            <p:nvPr/>
          </p:nvSpPr>
          <p:spPr>
            <a:xfrm>
              <a:off x="351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7" name="任意多边形 332906"/>
            <p:cNvSpPr>
              <a:spLocks noEditPoints="1"/>
            </p:cNvSpPr>
            <p:nvPr/>
          </p:nvSpPr>
          <p:spPr>
            <a:xfrm>
              <a:off x="351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8" name="任意多边形 332907"/>
            <p:cNvSpPr>
              <a:spLocks noEditPoints="1"/>
            </p:cNvSpPr>
            <p:nvPr/>
          </p:nvSpPr>
          <p:spPr>
            <a:xfrm>
              <a:off x="351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09" name="任意多边形 332908"/>
            <p:cNvSpPr>
              <a:spLocks noEditPoints="1"/>
            </p:cNvSpPr>
            <p:nvPr/>
          </p:nvSpPr>
          <p:spPr>
            <a:xfrm>
              <a:off x="351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0" name="任意多边形 332909"/>
            <p:cNvSpPr>
              <a:spLocks noEditPoints="1"/>
            </p:cNvSpPr>
            <p:nvPr/>
          </p:nvSpPr>
          <p:spPr>
            <a:xfrm>
              <a:off x="351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1" name="任意多边形 332910"/>
            <p:cNvSpPr>
              <a:spLocks noEditPoints="1"/>
            </p:cNvSpPr>
            <p:nvPr/>
          </p:nvSpPr>
          <p:spPr>
            <a:xfrm>
              <a:off x="351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2" name="任意多边形 332911"/>
            <p:cNvSpPr>
              <a:spLocks noEditPoints="1"/>
            </p:cNvSpPr>
            <p:nvPr/>
          </p:nvSpPr>
          <p:spPr>
            <a:xfrm>
              <a:off x="351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3" name="矩形 332912"/>
            <p:cNvSpPr/>
            <p:nvPr/>
          </p:nvSpPr>
          <p:spPr>
            <a:xfrm>
              <a:off x="3510" y="4269"/>
              <a:ext cx="20" cy="51"/>
            </a:xfrm>
            <a:prstGeom prst="rect">
              <a:avLst/>
            </a:prstGeom>
            <a:solidFill>
              <a:schemeClr val="bg2">
                <a:alpha val="50000"/>
              </a:schemeClr>
            </a:solidFill>
            <a:ln w="0">
              <a:noFill/>
            </a:ln>
          </p:spPr>
          <p:txBody>
            <a:bodyPr/>
            <a:p>
              <a:endParaRPr lang="zh-CN" altLang="en-US"/>
            </a:p>
          </p:txBody>
        </p:sp>
        <p:sp>
          <p:nvSpPr>
            <p:cNvPr id="332914" name="矩形 332913"/>
            <p:cNvSpPr/>
            <p:nvPr/>
          </p:nvSpPr>
          <p:spPr>
            <a:xfrm>
              <a:off x="3960" y="23"/>
              <a:ext cx="20" cy="101"/>
            </a:xfrm>
            <a:prstGeom prst="rect">
              <a:avLst/>
            </a:prstGeom>
            <a:solidFill>
              <a:schemeClr val="bg2">
                <a:alpha val="50000"/>
              </a:schemeClr>
            </a:solidFill>
            <a:ln w="0">
              <a:noFill/>
            </a:ln>
          </p:spPr>
          <p:txBody>
            <a:bodyPr/>
            <a:p>
              <a:endParaRPr lang="zh-CN" altLang="en-US"/>
            </a:p>
          </p:txBody>
        </p:sp>
        <p:sp>
          <p:nvSpPr>
            <p:cNvPr id="332915" name="任意多边形 332914"/>
            <p:cNvSpPr>
              <a:spLocks noEditPoints="1"/>
            </p:cNvSpPr>
            <p:nvPr/>
          </p:nvSpPr>
          <p:spPr>
            <a:xfrm>
              <a:off x="396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6" name="任意多边形 332915"/>
            <p:cNvSpPr>
              <a:spLocks noEditPoints="1"/>
            </p:cNvSpPr>
            <p:nvPr/>
          </p:nvSpPr>
          <p:spPr>
            <a:xfrm>
              <a:off x="396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7" name="任意多边形 332916"/>
            <p:cNvSpPr>
              <a:spLocks noEditPoints="1"/>
            </p:cNvSpPr>
            <p:nvPr/>
          </p:nvSpPr>
          <p:spPr>
            <a:xfrm>
              <a:off x="396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8" name="任意多边形 332917"/>
            <p:cNvSpPr>
              <a:spLocks noEditPoints="1"/>
            </p:cNvSpPr>
            <p:nvPr/>
          </p:nvSpPr>
          <p:spPr>
            <a:xfrm>
              <a:off x="396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19" name="任意多边形 332918"/>
            <p:cNvSpPr>
              <a:spLocks noEditPoints="1"/>
            </p:cNvSpPr>
            <p:nvPr/>
          </p:nvSpPr>
          <p:spPr>
            <a:xfrm>
              <a:off x="396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0" name="任意多边形 332919"/>
            <p:cNvSpPr>
              <a:spLocks noEditPoints="1"/>
            </p:cNvSpPr>
            <p:nvPr/>
          </p:nvSpPr>
          <p:spPr>
            <a:xfrm>
              <a:off x="396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1" name="任意多边形 332920"/>
            <p:cNvSpPr>
              <a:spLocks noEditPoints="1"/>
            </p:cNvSpPr>
            <p:nvPr/>
          </p:nvSpPr>
          <p:spPr>
            <a:xfrm>
              <a:off x="396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2" name="任意多边形 332921"/>
            <p:cNvSpPr>
              <a:spLocks noEditPoints="1"/>
            </p:cNvSpPr>
            <p:nvPr/>
          </p:nvSpPr>
          <p:spPr>
            <a:xfrm>
              <a:off x="396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3" name="任意多边形 332922"/>
            <p:cNvSpPr>
              <a:spLocks noEditPoints="1"/>
            </p:cNvSpPr>
            <p:nvPr/>
          </p:nvSpPr>
          <p:spPr>
            <a:xfrm>
              <a:off x="396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4" name="任意多边形 332923"/>
            <p:cNvSpPr>
              <a:spLocks noEditPoints="1"/>
            </p:cNvSpPr>
            <p:nvPr/>
          </p:nvSpPr>
          <p:spPr>
            <a:xfrm>
              <a:off x="396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5" name="矩形 332924"/>
            <p:cNvSpPr/>
            <p:nvPr/>
          </p:nvSpPr>
          <p:spPr>
            <a:xfrm>
              <a:off x="3960" y="4269"/>
              <a:ext cx="20" cy="51"/>
            </a:xfrm>
            <a:prstGeom prst="rect">
              <a:avLst/>
            </a:prstGeom>
            <a:solidFill>
              <a:schemeClr val="bg2">
                <a:alpha val="50000"/>
              </a:schemeClr>
            </a:solidFill>
            <a:ln w="0">
              <a:noFill/>
            </a:ln>
          </p:spPr>
          <p:txBody>
            <a:bodyPr/>
            <a:p>
              <a:endParaRPr lang="zh-CN" altLang="en-US"/>
            </a:p>
          </p:txBody>
        </p:sp>
        <p:sp>
          <p:nvSpPr>
            <p:cNvPr id="332926" name="矩形 332925"/>
            <p:cNvSpPr/>
            <p:nvPr/>
          </p:nvSpPr>
          <p:spPr>
            <a:xfrm>
              <a:off x="4405" y="23"/>
              <a:ext cx="20" cy="101"/>
            </a:xfrm>
            <a:prstGeom prst="rect">
              <a:avLst/>
            </a:prstGeom>
            <a:solidFill>
              <a:schemeClr val="bg2">
                <a:alpha val="50000"/>
              </a:schemeClr>
            </a:solidFill>
            <a:ln w="0">
              <a:noFill/>
            </a:ln>
          </p:spPr>
          <p:txBody>
            <a:bodyPr/>
            <a:p>
              <a:endParaRPr lang="zh-CN" altLang="en-US"/>
            </a:p>
          </p:txBody>
        </p:sp>
        <p:sp>
          <p:nvSpPr>
            <p:cNvPr id="332927" name="任意多边形 332926"/>
            <p:cNvSpPr>
              <a:spLocks noEditPoints="1"/>
            </p:cNvSpPr>
            <p:nvPr/>
          </p:nvSpPr>
          <p:spPr>
            <a:xfrm>
              <a:off x="440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8" name="任意多边形 332927"/>
            <p:cNvSpPr>
              <a:spLocks noEditPoints="1"/>
            </p:cNvSpPr>
            <p:nvPr/>
          </p:nvSpPr>
          <p:spPr>
            <a:xfrm>
              <a:off x="440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29" name="任意多边形 332928"/>
            <p:cNvSpPr>
              <a:spLocks noEditPoints="1"/>
            </p:cNvSpPr>
            <p:nvPr/>
          </p:nvSpPr>
          <p:spPr>
            <a:xfrm>
              <a:off x="440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0" name="任意多边形 332929"/>
            <p:cNvSpPr>
              <a:spLocks noEditPoints="1"/>
            </p:cNvSpPr>
            <p:nvPr/>
          </p:nvSpPr>
          <p:spPr>
            <a:xfrm>
              <a:off x="440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1" name="任意多边形 332930"/>
            <p:cNvSpPr>
              <a:spLocks noEditPoints="1"/>
            </p:cNvSpPr>
            <p:nvPr/>
          </p:nvSpPr>
          <p:spPr>
            <a:xfrm>
              <a:off x="440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2" name="任意多边形 332931"/>
            <p:cNvSpPr>
              <a:spLocks noEditPoints="1"/>
            </p:cNvSpPr>
            <p:nvPr/>
          </p:nvSpPr>
          <p:spPr>
            <a:xfrm>
              <a:off x="440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3" name="任意多边形 332932"/>
            <p:cNvSpPr>
              <a:spLocks noEditPoints="1"/>
            </p:cNvSpPr>
            <p:nvPr/>
          </p:nvSpPr>
          <p:spPr>
            <a:xfrm>
              <a:off x="440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4" name="任意多边形 332933"/>
            <p:cNvSpPr>
              <a:spLocks noEditPoints="1"/>
            </p:cNvSpPr>
            <p:nvPr/>
          </p:nvSpPr>
          <p:spPr>
            <a:xfrm>
              <a:off x="440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5" name="任意多边形 332934"/>
            <p:cNvSpPr>
              <a:spLocks noEditPoints="1"/>
            </p:cNvSpPr>
            <p:nvPr/>
          </p:nvSpPr>
          <p:spPr>
            <a:xfrm>
              <a:off x="440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6" name="任意多边形 332935"/>
            <p:cNvSpPr>
              <a:spLocks noEditPoints="1"/>
            </p:cNvSpPr>
            <p:nvPr/>
          </p:nvSpPr>
          <p:spPr>
            <a:xfrm>
              <a:off x="440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37" name="矩形 332936"/>
            <p:cNvSpPr/>
            <p:nvPr/>
          </p:nvSpPr>
          <p:spPr>
            <a:xfrm>
              <a:off x="4405" y="4269"/>
              <a:ext cx="20" cy="51"/>
            </a:xfrm>
            <a:prstGeom prst="rect">
              <a:avLst/>
            </a:prstGeom>
            <a:solidFill>
              <a:schemeClr val="bg2">
                <a:alpha val="50000"/>
              </a:schemeClr>
            </a:solidFill>
            <a:ln w="0">
              <a:noFill/>
            </a:ln>
          </p:spPr>
          <p:txBody>
            <a:bodyPr/>
            <a:p>
              <a:endParaRPr lang="zh-CN" altLang="en-US"/>
            </a:p>
          </p:txBody>
        </p:sp>
        <p:sp>
          <p:nvSpPr>
            <p:cNvPr id="332938" name="矩形 332937"/>
            <p:cNvSpPr/>
            <p:nvPr/>
          </p:nvSpPr>
          <p:spPr>
            <a:xfrm>
              <a:off x="4850" y="23"/>
              <a:ext cx="20" cy="101"/>
            </a:xfrm>
            <a:prstGeom prst="rect">
              <a:avLst/>
            </a:prstGeom>
            <a:solidFill>
              <a:schemeClr val="bg2">
                <a:alpha val="50000"/>
              </a:schemeClr>
            </a:solidFill>
            <a:ln w="0">
              <a:noFill/>
            </a:ln>
          </p:spPr>
          <p:txBody>
            <a:bodyPr/>
            <a:p>
              <a:endParaRPr lang="zh-CN" altLang="en-US"/>
            </a:p>
          </p:txBody>
        </p:sp>
        <p:sp>
          <p:nvSpPr>
            <p:cNvPr id="332939" name="任意多边形 332938"/>
            <p:cNvSpPr>
              <a:spLocks noEditPoints="1"/>
            </p:cNvSpPr>
            <p:nvPr/>
          </p:nvSpPr>
          <p:spPr>
            <a:xfrm>
              <a:off x="485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0" name="任意多边形 332939"/>
            <p:cNvSpPr>
              <a:spLocks noEditPoints="1"/>
            </p:cNvSpPr>
            <p:nvPr/>
          </p:nvSpPr>
          <p:spPr>
            <a:xfrm>
              <a:off x="485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1" name="任意多边形 332940"/>
            <p:cNvSpPr>
              <a:spLocks noEditPoints="1"/>
            </p:cNvSpPr>
            <p:nvPr/>
          </p:nvSpPr>
          <p:spPr>
            <a:xfrm>
              <a:off x="485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2" name="任意多边形 332941"/>
            <p:cNvSpPr>
              <a:spLocks noEditPoints="1"/>
            </p:cNvSpPr>
            <p:nvPr/>
          </p:nvSpPr>
          <p:spPr>
            <a:xfrm>
              <a:off x="485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3" name="任意多边形 332942"/>
            <p:cNvSpPr>
              <a:spLocks noEditPoints="1"/>
            </p:cNvSpPr>
            <p:nvPr/>
          </p:nvSpPr>
          <p:spPr>
            <a:xfrm>
              <a:off x="485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4" name="任意多边形 332943"/>
            <p:cNvSpPr>
              <a:spLocks noEditPoints="1"/>
            </p:cNvSpPr>
            <p:nvPr/>
          </p:nvSpPr>
          <p:spPr>
            <a:xfrm>
              <a:off x="485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5" name="任意多边形 332944"/>
            <p:cNvSpPr>
              <a:spLocks noEditPoints="1"/>
            </p:cNvSpPr>
            <p:nvPr/>
          </p:nvSpPr>
          <p:spPr>
            <a:xfrm>
              <a:off x="485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6" name="任意多边形 332945"/>
            <p:cNvSpPr>
              <a:spLocks noEditPoints="1"/>
            </p:cNvSpPr>
            <p:nvPr/>
          </p:nvSpPr>
          <p:spPr>
            <a:xfrm>
              <a:off x="485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7" name="任意多边形 332946"/>
            <p:cNvSpPr>
              <a:spLocks noEditPoints="1"/>
            </p:cNvSpPr>
            <p:nvPr/>
          </p:nvSpPr>
          <p:spPr>
            <a:xfrm>
              <a:off x="485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8" name="任意多边形 332947"/>
            <p:cNvSpPr>
              <a:spLocks noEditPoints="1"/>
            </p:cNvSpPr>
            <p:nvPr/>
          </p:nvSpPr>
          <p:spPr>
            <a:xfrm>
              <a:off x="485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49" name="矩形 332948"/>
            <p:cNvSpPr/>
            <p:nvPr/>
          </p:nvSpPr>
          <p:spPr>
            <a:xfrm>
              <a:off x="4850" y="4269"/>
              <a:ext cx="20" cy="51"/>
            </a:xfrm>
            <a:prstGeom prst="rect">
              <a:avLst/>
            </a:prstGeom>
            <a:solidFill>
              <a:schemeClr val="bg2">
                <a:alpha val="50000"/>
              </a:schemeClr>
            </a:solidFill>
            <a:ln w="0">
              <a:noFill/>
            </a:ln>
          </p:spPr>
          <p:txBody>
            <a:bodyPr/>
            <a:p>
              <a:endParaRPr lang="zh-CN" altLang="en-US"/>
            </a:p>
          </p:txBody>
        </p:sp>
        <p:sp>
          <p:nvSpPr>
            <p:cNvPr id="332950" name="矩形 332949"/>
            <p:cNvSpPr/>
            <p:nvPr/>
          </p:nvSpPr>
          <p:spPr>
            <a:xfrm>
              <a:off x="5300" y="23"/>
              <a:ext cx="20" cy="101"/>
            </a:xfrm>
            <a:prstGeom prst="rect">
              <a:avLst/>
            </a:prstGeom>
            <a:solidFill>
              <a:schemeClr val="bg2">
                <a:alpha val="50000"/>
              </a:schemeClr>
            </a:solidFill>
            <a:ln w="0">
              <a:noFill/>
            </a:ln>
          </p:spPr>
          <p:txBody>
            <a:bodyPr/>
            <a:p>
              <a:endParaRPr lang="zh-CN" altLang="en-US"/>
            </a:p>
          </p:txBody>
        </p:sp>
        <p:sp>
          <p:nvSpPr>
            <p:cNvPr id="332951" name="任意多边形 332950"/>
            <p:cNvSpPr>
              <a:spLocks noEditPoints="1"/>
            </p:cNvSpPr>
            <p:nvPr/>
          </p:nvSpPr>
          <p:spPr>
            <a:xfrm>
              <a:off x="530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2" name="任意多边形 332951"/>
            <p:cNvSpPr>
              <a:spLocks noEditPoints="1"/>
            </p:cNvSpPr>
            <p:nvPr/>
          </p:nvSpPr>
          <p:spPr>
            <a:xfrm>
              <a:off x="530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3" name="任意多边形 332952"/>
            <p:cNvSpPr>
              <a:spLocks noEditPoints="1"/>
            </p:cNvSpPr>
            <p:nvPr/>
          </p:nvSpPr>
          <p:spPr>
            <a:xfrm>
              <a:off x="530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4" name="任意多边形 332953"/>
            <p:cNvSpPr>
              <a:spLocks noEditPoints="1"/>
            </p:cNvSpPr>
            <p:nvPr/>
          </p:nvSpPr>
          <p:spPr>
            <a:xfrm>
              <a:off x="530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5" name="任意多边形 332954"/>
            <p:cNvSpPr>
              <a:spLocks noEditPoints="1"/>
            </p:cNvSpPr>
            <p:nvPr/>
          </p:nvSpPr>
          <p:spPr>
            <a:xfrm>
              <a:off x="530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6" name="任意多边形 332955"/>
            <p:cNvSpPr>
              <a:spLocks noEditPoints="1"/>
            </p:cNvSpPr>
            <p:nvPr/>
          </p:nvSpPr>
          <p:spPr>
            <a:xfrm>
              <a:off x="530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7" name="任意多边形 332956"/>
            <p:cNvSpPr>
              <a:spLocks noEditPoints="1"/>
            </p:cNvSpPr>
            <p:nvPr/>
          </p:nvSpPr>
          <p:spPr>
            <a:xfrm>
              <a:off x="530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8" name="任意多边形 332957"/>
            <p:cNvSpPr>
              <a:spLocks noEditPoints="1"/>
            </p:cNvSpPr>
            <p:nvPr/>
          </p:nvSpPr>
          <p:spPr>
            <a:xfrm>
              <a:off x="530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59" name="任意多边形 332958"/>
            <p:cNvSpPr>
              <a:spLocks noEditPoints="1"/>
            </p:cNvSpPr>
            <p:nvPr/>
          </p:nvSpPr>
          <p:spPr>
            <a:xfrm>
              <a:off x="530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60" name="任意多边形 332959"/>
            <p:cNvSpPr>
              <a:spLocks noEditPoints="1"/>
            </p:cNvSpPr>
            <p:nvPr/>
          </p:nvSpPr>
          <p:spPr>
            <a:xfrm>
              <a:off x="530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332961" name="矩形 332960"/>
            <p:cNvSpPr/>
            <p:nvPr/>
          </p:nvSpPr>
          <p:spPr>
            <a:xfrm>
              <a:off x="5300" y="4269"/>
              <a:ext cx="20" cy="51"/>
            </a:xfrm>
            <a:prstGeom prst="rect">
              <a:avLst/>
            </a:prstGeom>
            <a:solidFill>
              <a:schemeClr val="bg2">
                <a:alpha val="50000"/>
              </a:schemeClr>
            </a:solidFill>
            <a:ln w="0">
              <a:noFill/>
            </a:ln>
          </p:spPr>
          <p:txBody>
            <a:bodyPr/>
            <a:p>
              <a:endParaRPr lang="zh-CN" altLang="en-US"/>
            </a:p>
          </p:txBody>
        </p:sp>
        <p:sp>
          <p:nvSpPr>
            <p:cNvPr id="332962" name="任意多边形 332961"/>
            <p:cNvSpPr/>
            <p:nvPr/>
          </p:nvSpPr>
          <p:spPr>
            <a:xfrm>
              <a:off x="349" y="3304"/>
              <a:ext cx="20" cy="10"/>
            </a:xfrm>
            <a:custGeom>
              <a:avLst/>
              <a:gdLst/>
              <a:ahLst/>
              <a:cxnLst/>
              <a:pathLst>
                <a:path w="4" h="2">
                  <a:moveTo>
                    <a:pt x="0" y="1"/>
                  </a:moveTo>
                  <a:cubicBezTo>
                    <a:pt x="1" y="2"/>
                    <a:pt x="4" y="0"/>
                    <a:pt x="0" y="1"/>
                  </a:cubicBezTo>
                  <a:close/>
                </a:path>
              </a:pathLst>
            </a:custGeom>
            <a:solidFill>
              <a:schemeClr val="bg2">
                <a:alpha val="50000"/>
              </a:schemeClr>
            </a:solidFill>
            <a:ln w="0">
              <a:noFill/>
            </a:ln>
          </p:spPr>
          <p:txBody>
            <a:bodyPr/>
            <a:p>
              <a:endParaRPr lang="zh-CN" altLang="en-US"/>
            </a:p>
          </p:txBody>
        </p:sp>
      </p:grpSp>
      <p:sp>
        <p:nvSpPr>
          <p:cNvPr id="332963" name="标题 332962"/>
          <p:cNvSpPr>
            <a:spLocks noGrp="1" noRot="1"/>
          </p:cNvSpPr>
          <p:nvPr>
            <p:ph type="ctrTitle"/>
          </p:nvPr>
        </p:nvSpPr>
        <p:spPr>
          <a:xfrm>
            <a:off x="914400" y="2057400"/>
            <a:ext cx="10363200" cy="11430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332964" name="日期占位符 332963"/>
          <p:cNvSpPr>
            <a:spLocks noGrp="1"/>
          </p:cNvSpPr>
          <p:nvPr>
            <p:ph type="dt" sz="half" idx="2"/>
          </p:nvPr>
        </p:nvSpPr>
        <p:spPr>
          <a:xfrm>
            <a:off x="402167" y="6248400"/>
            <a:ext cx="3052233" cy="476250"/>
          </a:xfrm>
          <a:prstGeom prst="rect">
            <a:avLst/>
          </a:prstGeom>
          <a:noFill/>
          <a:ln w="9525">
            <a:noFill/>
          </a:ln>
        </p:spPr>
        <p:txBody>
          <a:bodyPr anchor="t" anchorCtr="0"/>
          <a:lstStyle>
            <a:lvl1pPr>
              <a:defRPr sz="1400">
                <a:latin typeface="Arial" panose="020B0604020202020204" pitchFamily="34" charset="0"/>
              </a:defRPr>
            </a:lvl1pPr>
          </a:lstStyle>
          <a:p>
            <a:endParaRPr lang="zh-CN" altLang="en-US" dirty="0">
              <a:latin typeface="Times New Roman" panose="02020603050405020304" pitchFamily="18" charset="0"/>
            </a:endParaRPr>
          </a:p>
        </p:txBody>
      </p:sp>
      <p:sp>
        <p:nvSpPr>
          <p:cNvPr id="332965" name="页脚占位符 332964"/>
          <p:cNvSpPr>
            <a:spLocks noGrp="1"/>
          </p:cNvSpPr>
          <p:nvPr>
            <p:ph type="ftr" sz="quarter" idx="3"/>
          </p:nvPr>
        </p:nvSpPr>
        <p:spPr>
          <a:xfrm>
            <a:off x="4165600" y="6248400"/>
            <a:ext cx="3860800" cy="476250"/>
          </a:xfrm>
          <a:prstGeom prst="rect">
            <a:avLst/>
          </a:prstGeom>
          <a:noFill/>
          <a:ln w="9525">
            <a:noFill/>
          </a:ln>
        </p:spPr>
        <p:txBody>
          <a:bodyPr anchor="t" anchorCtr="0"/>
          <a:lstStyle>
            <a:lvl1pPr algn="ctr">
              <a:defRPr sz="1400">
                <a:latin typeface="Arial" panose="020B0604020202020204" pitchFamily="34" charset="0"/>
              </a:defRPr>
            </a:lvl1pPr>
          </a:lstStyle>
          <a:p>
            <a:endParaRPr lang="zh-CN" altLang="en-US" dirty="0"/>
          </a:p>
        </p:txBody>
      </p:sp>
      <p:sp>
        <p:nvSpPr>
          <p:cNvPr id="332966" name="灯片编号占位符 332965"/>
          <p:cNvSpPr>
            <a:spLocks noGrp="1"/>
          </p:cNvSpPr>
          <p:nvPr>
            <p:ph type="sldNum" sz="quarter" idx="4"/>
          </p:nvPr>
        </p:nvSpPr>
        <p:spPr>
          <a:xfrm>
            <a:off x="8737600" y="6248400"/>
            <a:ext cx="3052233" cy="476250"/>
          </a:xfrm>
          <a:prstGeom prst="rect">
            <a:avLst/>
          </a:prstGeom>
          <a:noFill/>
          <a:ln w="9525">
            <a:noFill/>
          </a:ln>
        </p:spPr>
        <p:txBody>
          <a:bodyPr anchor="t" anchorCtr="0"/>
          <a:lstStyle>
            <a:lvl1pPr algn="r">
              <a:defRPr sz="1400">
                <a:latin typeface="Arial" panose="020B0604020202020204" pitchFamily="34" charset="0"/>
              </a:defRPr>
            </a:lvl1pPr>
          </a:lstStyle>
          <a:p>
            <a:fld id="{9A0DB2DC-4C9A-4742-B13C-FB6460FD3503}" type="slidenum">
              <a:rPr lang="zh-CN" altLang="en-US" dirty="0"/>
            </a:fld>
            <a:endParaRPr lang="zh-CN" altLang="en-US" dirty="0">
              <a:latin typeface="Times New Roman" panose="02020603050405020304" pitchFamily="18" charset="0"/>
            </a:endParaRPr>
          </a:p>
        </p:txBody>
      </p:sp>
      <p:sp>
        <p:nvSpPr>
          <p:cNvPr id="332967" name="副标题 332966"/>
          <p:cNvSpPr>
            <a:spLocks noGrp="1" noRot="1"/>
          </p:cNvSpPr>
          <p:nvPr>
            <p:ph type="subTitle" idx="1"/>
          </p:nvPr>
        </p:nvSpPr>
        <p:spPr>
          <a:xfrm>
            <a:off x="1828800" y="3505200"/>
            <a:ext cx="8534400" cy="1752600"/>
          </a:xfrm>
          <a:prstGeom prst="rect">
            <a:avLst/>
          </a:prstGeom>
          <a:noFill/>
          <a:ln w="9525">
            <a:noFill/>
          </a:ln>
        </p:spPr>
        <p:txBody>
          <a:bodyPr anchor="t" anchorCtr="0"/>
          <a:lstStyle>
            <a:lvl1pPr marL="0" lvl="0" indent="0" algn="ctr">
              <a:buClr>
                <a:schemeClr val="hlink"/>
              </a:buClr>
              <a:buSzTx/>
              <a:buFont typeface="Wingdings" panose="05000000000000000000" pitchFamily="2" charset="2"/>
              <a:buNone/>
              <a:defRPr/>
            </a:lvl1pPr>
            <a:lvl2pPr marL="457200" lvl="1" indent="0" algn="ctr">
              <a:buClr>
                <a:schemeClr val="tx2"/>
              </a:buClr>
              <a:buSzPct val="85000"/>
              <a:buFont typeface="Wingdings" panose="05000000000000000000" pitchFamily="2" charset="2"/>
              <a:buNone/>
              <a:defRPr/>
            </a:lvl2pPr>
            <a:lvl3pPr marL="914400" lvl="2" indent="0" algn="ctr">
              <a:buClr>
                <a:schemeClr val="hlink"/>
              </a:buClr>
              <a:buSzPct val="95000"/>
              <a:buFont typeface="Wingdings 2" panose="05020102010507070707" pitchFamily="18" charset="2"/>
              <a:buNone/>
              <a:defRPr/>
            </a:lvl3pPr>
            <a:lvl4pPr marL="1371600" lvl="3" indent="0" algn="ctr">
              <a:buClr>
                <a:schemeClr val="tx2"/>
              </a:buClr>
              <a:buSzPct val="90000"/>
              <a:buFont typeface="Wingdings" panose="05000000000000000000" pitchFamily="2" charset="2"/>
              <a:buNone/>
              <a:defRPr/>
            </a:lvl4pPr>
            <a:lvl5pPr marL="1828800" lvl="4" indent="0" algn="ctr">
              <a:buClr>
                <a:schemeClr val="hlink"/>
              </a:buClr>
              <a:buSzTx/>
              <a:buFont typeface="Wingdings 2" panose="05020102010507070707" pitchFamily="18" charset="2"/>
              <a:buNone/>
              <a:defRPr/>
            </a:lvl5pPr>
          </a:lstStyle>
          <a:p>
            <a:pPr lvl="0"/>
            <a:r>
              <a:rPr lang="zh-CN" altLang="en-US" dirty="0"/>
              <a:t>单击此处编辑母版副标题样式</a:t>
            </a:r>
            <a:endParaRPr lang="zh-CN" altLang="en-US" dirty="0"/>
          </a:p>
        </p:txBody>
      </p:sp>
      <p:grpSp>
        <p:nvGrpSpPr>
          <p:cNvPr id="332968" name="组合 332967"/>
          <p:cNvGrpSpPr/>
          <p:nvPr/>
        </p:nvGrpSpPr>
        <p:grpSpPr>
          <a:xfrm>
            <a:off x="203200" y="4724400"/>
            <a:ext cx="2247900" cy="1557338"/>
            <a:chOff x="96" y="2784"/>
            <a:chExt cx="1062" cy="981"/>
          </a:xfrm>
        </p:grpSpPr>
        <p:sp>
          <p:nvSpPr>
            <p:cNvPr id="332969" name="任意多边形 332968"/>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0">
              <a:noFill/>
            </a:ln>
          </p:spPr>
          <p:txBody>
            <a:bodyPr/>
            <a:p>
              <a:endParaRPr lang="zh-CN" altLang="en-US"/>
            </a:p>
          </p:txBody>
        </p:sp>
        <p:sp>
          <p:nvSpPr>
            <p:cNvPr id="332970" name="任意多边形 332969"/>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0">
              <a:noFill/>
            </a:ln>
          </p:spPr>
          <p:txBody>
            <a:bodyPr/>
            <a:p>
              <a:endParaRPr lang="zh-CN" altLang="en-US"/>
            </a:p>
          </p:txBody>
        </p:sp>
        <p:sp>
          <p:nvSpPr>
            <p:cNvPr id="332971" name="任意多边形 332970"/>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folHlink"/>
            </a:solidFill>
            <a:ln w="0">
              <a:noFill/>
            </a:ln>
          </p:spPr>
          <p:txBody>
            <a:bodyPr/>
            <a:p>
              <a:endParaRPr lang="zh-CN" altLang="en-US"/>
            </a:p>
          </p:txBody>
        </p:sp>
        <p:sp>
          <p:nvSpPr>
            <p:cNvPr id="332972" name="任意多边形 332971"/>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0">
              <a:noFill/>
            </a:ln>
          </p:spPr>
          <p:txBody>
            <a:bodyPr/>
            <a:p>
              <a:endParaRPr lang="zh-CN" altLang="en-US"/>
            </a:p>
          </p:txBody>
        </p:sp>
        <p:sp>
          <p:nvSpPr>
            <p:cNvPr id="332973" name="任意多边形 332972"/>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0">
              <a:noFill/>
            </a:ln>
          </p:spPr>
          <p:txBody>
            <a:bodyPr/>
            <a:p>
              <a:endParaRPr lang="zh-CN" altLang="en-US"/>
            </a:p>
          </p:txBody>
        </p:sp>
        <p:sp>
          <p:nvSpPr>
            <p:cNvPr id="332974" name="任意多边形 332973"/>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0">
              <a:noFill/>
            </a:ln>
          </p:spPr>
          <p:txBody>
            <a:bodyPr/>
            <a:p>
              <a:endParaRPr lang="zh-CN" altLang="en-US"/>
            </a:p>
          </p:txBody>
        </p:sp>
        <p:sp>
          <p:nvSpPr>
            <p:cNvPr id="332975" name="任意多边形 332974"/>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folHlink"/>
            </a:solidFill>
            <a:ln w="0">
              <a:noFill/>
            </a:ln>
          </p:spPr>
          <p:txBody>
            <a:bodyPr/>
            <a:p>
              <a:endParaRPr lang="zh-CN" altLang="en-US"/>
            </a:p>
          </p:txBody>
        </p:sp>
        <p:sp>
          <p:nvSpPr>
            <p:cNvPr id="332976" name="任意多边形 332975"/>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0">
              <a:noFill/>
            </a:ln>
          </p:spPr>
          <p:txBody>
            <a:bodyPr/>
            <a:p>
              <a:endParaRPr lang="zh-CN" altLang="en-US"/>
            </a:p>
          </p:txBody>
        </p:sp>
        <p:sp>
          <p:nvSpPr>
            <p:cNvPr id="332977" name="任意多边形 332976"/>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0">
              <a:noFill/>
            </a:ln>
          </p:spPr>
          <p:txBody>
            <a:bodyPr/>
            <a:p>
              <a:endParaRPr lang="zh-CN" altLang="en-US"/>
            </a:p>
          </p:txBody>
        </p:sp>
        <p:sp>
          <p:nvSpPr>
            <p:cNvPr id="332978" name="任意多边形 332977"/>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0">
              <a:noFill/>
            </a:ln>
          </p:spPr>
          <p:txBody>
            <a:bodyPr/>
            <a:p>
              <a:endParaRPr lang="zh-CN" altLang="en-US"/>
            </a:p>
          </p:txBody>
        </p:sp>
        <p:sp>
          <p:nvSpPr>
            <p:cNvPr id="332979" name="任意多边形 332978"/>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0">
              <a:noFill/>
            </a:ln>
          </p:spPr>
          <p:txBody>
            <a:bodyPr/>
            <a:p>
              <a:endParaRPr lang="zh-CN" altLang="en-US"/>
            </a:p>
          </p:txBody>
        </p:sp>
        <p:sp>
          <p:nvSpPr>
            <p:cNvPr id="332980" name="任意多边形 332979"/>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0">
              <a:noFill/>
            </a:ln>
          </p:spPr>
          <p:txBody>
            <a:bodyPr/>
            <a:p>
              <a:endParaRPr lang="zh-CN" altLang="en-US"/>
            </a:p>
          </p:txBody>
        </p:sp>
        <p:sp>
          <p:nvSpPr>
            <p:cNvPr id="332981" name="任意多边形 332980"/>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0">
              <a:noFill/>
            </a:ln>
          </p:spPr>
          <p:txBody>
            <a:bodyPr/>
            <a:p>
              <a:endParaRPr lang="zh-CN" altLang="en-US"/>
            </a:p>
          </p:txBody>
        </p:sp>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38683" y="228600"/>
            <a:ext cx="284691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7933" y="228600"/>
            <a:ext cx="8375711"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0" y="1600200"/>
            <a:ext cx="5326888"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357112" y="1600200"/>
            <a:ext cx="5326888"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31778" name="组合 331777"/>
          <p:cNvGrpSpPr/>
          <p:nvPr userDrawn="1"/>
        </p:nvGrpSpPr>
        <p:grpSpPr>
          <a:xfrm>
            <a:off x="755651" y="0"/>
            <a:ext cx="10521949" cy="6821488"/>
            <a:chOff x="349" y="23"/>
            <a:chExt cx="4971" cy="4297"/>
          </a:xfrm>
        </p:grpSpPr>
        <p:sp>
          <p:nvSpPr>
            <p:cNvPr id="331779" name="矩形 331778"/>
            <p:cNvSpPr/>
            <p:nvPr/>
          </p:nvSpPr>
          <p:spPr>
            <a:xfrm>
              <a:off x="384" y="23"/>
              <a:ext cx="21" cy="101"/>
            </a:xfrm>
            <a:prstGeom prst="rect">
              <a:avLst/>
            </a:prstGeom>
            <a:solidFill>
              <a:schemeClr val="bg2">
                <a:alpha val="60001"/>
              </a:schemeClr>
            </a:solidFill>
            <a:ln w="0">
              <a:noFill/>
            </a:ln>
          </p:spPr>
          <p:txBody>
            <a:bodyPr/>
            <a:p>
              <a:endParaRPr lang="zh-CN" altLang="en-US"/>
            </a:p>
          </p:txBody>
        </p:sp>
        <p:sp>
          <p:nvSpPr>
            <p:cNvPr id="331780" name="任意多边形 331779"/>
            <p:cNvSpPr>
              <a:spLocks noEditPoints="1"/>
            </p:cNvSpPr>
            <p:nvPr/>
          </p:nvSpPr>
          <p:spPr>
            <a:xfrm>
              <a:off x="38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1" name="任意多边形 331780"/>
            <p:cNvSpPr>
              <a:spLocks noEditPoints="1"/>
            </p:cNvSpPr>
            <p:nvPr/>
          </p:nvSpPr>
          <p:spPr>
            <a:xfrm>
              <a:off x="38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2" name="任意多边形 331781"/>
            <p:cNvSpPr>
              <a:spLocks noEditPoints="1"/>
            </p:cNvSpPr>
            <p:nvPr/>
          </p:nvSpPr>
          <p:spPr>
            <a:xfrm>
              <a:off x="38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3" name="任意多边形 331782"/>
            <p:cNvSpPr>
              <a:spLocks noEditPoints="1"/>
            </p:cNvSpPr>
            <p:nvPr/>
          </p:nvSpPr>
          <p:spPr>
            <a:xfrm>
              <a:off x="38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4" name="任意多边形 331783"/>
            <p:cNvSpPr>
              <a:spLocks noEditPoints="1"/>
            </p:cNvSpPr>
            <p:nvPr/>
          </p:nvSpPr>
          <p:spPr>
            <a:xfrm>
              <a:off x="38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5" name="任意多边形 331784"/>
            <p:cNvSpPr>
              <a:spLocks noEditPoints="1"/>
            </p:cNvSpPr>
            <p:nvPr/>
          </p:nvSpPr>
          <p:spPr>
            <a:xfrm>
              <a:off x="38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6" name="任意多边形 331785"/>
            <p:cNvSpPr>
              <a:spLocks noEditPoints="1"/>
            </p:cNvSpPr>
            <p:nvPr/>
          </p:nvSpPr>
          <p:spPr>
            <a:xfrm>
              <a:off x="38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7" name="任意多边形 331786"/>
            <p:cNvSpPr>
              <a:spLocks noEditPoints="1"/>
            </p:cNvSpPr>
            <p:nvPr/>
          </p:nvSpPr>
          <p:spPr>
            <a:xfrm>
              <a:off x="38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8" name="任意多边形 331787"/>
            <p:cNvSpPr>
              <a:spLocks noEditPoints="1"/>
            </p:cNvSpPr>
            <p:nvPr/>
          </p:nvSpPr>
          <p:spPr>
            <a:xfrm>
              <a:off x="38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89" name="任意多边形 331788"/>
            <p:cNvSpPr>
              <a:spLocks noEditPoints="1"/>
            </p:cNvSpPr>
            <p:nvPr/>
          </p:nvSpPr>
          <p:spPr>
            <a:xfrm>
              <a:off x="38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0" name="矩形 331789"/>
            <p:cNvSpPr/>
            <p:nvPr/>
          </p:nvSpPr>
          <p:spPr>
            <a:xfrm>
              <a:off x="384" y="4269"/>
              <a:ext cx="21" cy="51"/>
            </a:xfrm>
            <a:prstGeom prst="rect">
              <a:avLst/>
            </a:prstGeom>
            <a:solidFill>
              <a:schemeClr val="bg2">
                <a:alpha val="60001"/>
              </a:schemeClr>
            </a:solidFill>
            <a:ln w="0">
              <a:noFill/>
            </a:ln>
          </p:spPr>
          <p:txBody>
            <a:bodyPr/>
            <a:p>
              <a:endParaRPr lang="zh-CN" altLang="en-US"/>
            </a:p>
          </p:txBody>
        </p:sp>
        <p:sp>
          <p:nvSpPr>
            <p:cNvPr id="331791" name="矩形 331790"/>
            <p:cNvSpPr/>
            <p:nvPr/>
          </p:nvSpPr>
          <p:spPr>
            <a:xfrm>
              <a:off x="829" y="23"/>
              <a:ext cx="21" cy="101"/>
            </a:xfrm>
            <a:prstGeom prst="rect">
              <a:avLst/>
            </a:prstGeom>
            <a:solidFill>
              <a:schemeClr val="bg2">
                <a:alpha val="60001"/>
              </a:schemeClr>
            </a:solidFill>
            <a:ln w="0">
              <a:noFill/>
            </a:ln>
          </p:spPr>
          <p:txBody>
            <a:bodyPr/>
            <a:p>
              <a:endParaRPr lang="zh-CN" altLang="en-US"/>
            </a:p>
          </p:txBody>
        </p:sp>
        <p:sp>
          <p:nvSpPr>
            <p:cNvPr id="331792" name="任意多边形 331791"/>
            <p:cNvSpPr>
              <a:spLocks noEditPoints="1"/>
            </p:cNvSpPr>
            <p:nvPr/>
          </p:nvSpPr>
          <p:spPr>
            <a:xfrm>
              <a:off x="82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3" name="任意多边形 331792"/>
            <p:cNvSpPr>
              <a:spLocks noEditPoints="1"/>
            </p:cNvSpPr>
            <p:nvPr/>
          </p:nvSpPr>
          <p:spPr>
            <a:xfrm>
              <a:off x="82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4" name="任意多边形 331793"/>
            <p:cNvSpPr>
              <a:spLocks noEditPoints="1"/>
            </p:cNvSpPr>
            <p:nvPr/>
          </p:nvSpPr>
          <p:spPr>
            <a:xfrm>
              <a:off x="82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5" name="任意多边形 331794"/>
            <p:cNvSpPr>
              <a:spLocks noEditPoints="1"/>
            </p:cNvSpPr>
            <p:nvPr/>
          </p:nvSpPr>
          <p:spPr>
            <a:xfrm>
              <a:off x="82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6" name="任意多边形 331795"/>
            <p:cNvSpPr>
              <a:spLocks noEditPoints="1"/>
            </p:cNvSpPr>
            <p:nvPr/>
          </p:nvSpPr>
          <p:spPr>
            <a:xfrm>
              <a:off x="82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7" name="任意多边形 331796"/>
            <p:cNvSpPr>
              <a:spLocks noEditPoints="1"/>
            </p:cNvSpPr>
            <p:nvPr/>
          </p:nvSpPr>
          <p:spPr>
            <a:xfrm>
              <a:off x="82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8" name="任意多边形 331797"/>
            <p:cNvSpPr>
              <a:spLocks noEditPoints="1"/>
            </p:cNvSpPr>
            <p:nvPr/>
          </p:nvSpPr>
          <p:spPr>
            <a:xfrm>
              <a:off x="82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799" name="任意多边形 331798"/>
            <p:cNvSpPr>
              <a:spLocks noEditPoints="1"/>
            </p:cNvSpPr>
            <p:nvPr/>
          </p:nvSpPr>
          <p:spPr>
            <a:xfrm>
              <a:off x="82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0" name="任意多边形 331799"/>
            <p:cNvSpPr>
              <a:spLocks noEditPoints="1"/>
            </p:cNvSpPr>
            <p:nvPr/>
          </p:nvSpPr>
          <p:spPr>
            <a:xfrm>
              <a:off x="82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1" name="任意多边形 331800"/>
            <p:cNvSpPr>
              <a:spLocks noEditPoints="1"/>
            </p:cNvSpPr>
            <p:nvPr/>
          </p:nvSpPr>
          <p:spPr>
            <a:xfrm>
              <a:off x="82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2" name="矩形 331801"/>
            <p:cNvSpPr/>
            <p:nvPr/>
          </p:nvSpPr>
          <p:spPr>
            <a:xfrm>
              <a:off x="829" y="4269"/>
              <a:ext cx="21" cy="51"/>
            </a:xfrm>
            <a:prstGeom prst="rect">
              <a:avLst/>
            </a:prstGeom>
            <a:solidFill>
              <a:schemeClr val="bg2">
                <a:alpha val="60001"/>
              </a:schemeClr>
            </a:solidFill>
            <a:ln w="0">
              <a:noFill/>
            </a:ln>
          </p:spPr>
          <p:txBody>
            <a:bodyPr/>
            <a:p>
              <a:endParaRPr lang="zh-CN" altLang="en-US"/>
            </a:p>
          </p:txBody>
        </p:sp>
        <p:sp>
          <p:nvSpPr>
            <p:cNvPr id="331803" name="矩形 331802"/>
            <p:cNvSpPr/>
            <p:nvPr/>
          </p:nvSpPr>
          <p:spPr>
            <a:xfrm>
              <a:off x="1279" y="23"/>
              <a:ext cx="21" cy="101"/>
            </a:xfrm>
            <a:prstGeom prst="rect">
              <a:avLst/>
            </a:prstGeom>
            <a:solidFill>
              <a:schemeClr val="bg2">
                <a:alpha val="60001"/>
              </a:schemeClr>
            </a:solidFill>
            <a:ln w="0">
              <a:noFill/>
            </a:ln>
          </p:spPr>
          <p:txBody>
            <a:bodyPr/>
            <a:p>
              <a:endParaRPr lang="zh-CN" altLang="en-US"/>
            </a:p>
          </p:txBody>
        </p:sp>
        <p:sp>
          <p:nvSpPr>
            <p:cNvPr id="331804" name="任意多边形 331803"/>
            <p:cNvSpPr>
              <a:spLocks noEditPoints="1"/>
            </p:cNvSpPr>
            <p:nvPr/>
          </p:nvSpPr>
          <p:spPr>
            <a:xfrm>
              <a:off x="127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5" name="任意多边形 331804"/>
            <p:cNvSpPr>
              <a:spLocks noEditPoints="1"/>
            </p:cNvSpPr>
            <p:nvPr/>
          </p:nvSpPr>
          <p:spPr>
            <a:xfrm>
              <a:off x="127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6" name="任意多边形 331805"/>
            <p:cNvSpPr>
              <a:spLocks noEditPoints="1"/>
            </p:cNvSpPr>
            <p:nvPr/>
          </p:nvSpPr>
          <p:spPr>
            <a:xfrm>
              <a:off x="127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7" name="任意多边形 331806"/>
            <p:cNvSpPr>
              <a:spLocks noEditPoints="1"/>
            </p:cNvSpPr>
            <p:nvPr/>
          </p:nvSpPr>
          <p:spPr>
            <a:xfrm>
              <a:off x="127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8" name="任意多边形 331807"/>
            <p:cNvSpPr>
              <a:spLocks noEditPoints="1"/>
            </p:cNvSpPr>
            <p:nvPr/>
          </p:nvSpPr>
          <p:spPr>
            <a:xfrm>
              <a:off x="127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09" name="任意多边形 331808"/>
            <p:cNvSpPr>
              <a:spLocks noEditPoints="1"/>
            </p:cNvSpPr>
            <p:nvPr/>
          </p:nvSpPr>
          <p:spPr>
            <a:xfrm>
              <a:off x="127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0" name="任意多边形 331809"/>
            <p:cNvSpPr>
              <a:spLocks noEditPoints="1"/>
            </p:cNvSpPr>
            <p:nvPr/>
          </p:nvSpPr>
          <p:spPr>
            <a:xfrm>
              <a:off x="127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1" name="任意多边形 331810"/>
            <p:cNvSpPr>
              <a:spLocks noEditPoints="1"/>
            </p:cNvSpPr>
            <p:nvPr/>
          </p:nvSpPr>
          <p:spPr>
            <a:xfrm>
              <a:off x="127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2" name="任意多边形 331811"/>
            <p:cNvSpPr>
              <a:spLocks noEditPoints="1"/>
            </p:cNvSpPr>
            <p:nvPr/>
          </p:nvSpPr>
          <p:spPr>
            <a:xfrm>
              <a:off x="127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3" name="任意多边形 331812"/>
            <p:cNvSpPr>
              <a:spLocks noEditPoints="1"/>
            </p:cNvSpPr>
            <p:nvPr/>
          </p:nvSpPr>
          <p:spPr>
            <a:xfrm>
              <a:off x="127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4" name="矩形 331813"/>
            <p:cNvSpPr/>
            <p:nvPr/>
          </p:nvSpPr>
          <p:spPr>
            <a:xfrm>
              <a:off x="1279" y="4269"/>
              <a:ext cx="21" cy="51"/>
            </a:xfrm>
            <a:prstGeom prst="rect">
              <a:avLst/>
            </a:prstGeom>
            <a:solidFill>
              <a:schemeClr val="bg2">
                <a:alpha val="60001"/>
              </a:schemeClr>
            </a:solidFill>
            <a:ln w="0">
              <a:noFill/>
            </a:ln>
          </p:spPr>
          <p:txBody>
            <a:bodyPr/>
            <a:p>
              <a:endParaRPr lang="zh-CN" altLang="en-US"/>
            </a:p>
          </p:txBody>
        </p:sp>
        <p:sp>
          <p:nvSpPr>
            <p:cNvPr id="331815" name="矩形 331814"/>
            <p:cNvSpPr/>
            <p:nvPr/>
          </p:nvSpPr>
          <p:spPr>
            <a:xfrm>
              <a:off x="1724" y="23"/>
              <a:ext cx="21" cy="101"/>
            </a:xfrm>
            <a:prstGeom prst="rect">
              <a:avLst/>
            </a:prstGeom>
            <a:solidFill>
              <a:schemeClr val="bg2">
                <a:alpha val="60001"/>
              </a:schemeClr>
            </a:solidFill>
            <a:ln w="0">
              <a:noFill/>
            </a:ln>
          </p:spPr>
          <p:txBody>
            <a:bodyPr/>
            <a:p>
              <a:endParaRPr lang="zh-CN" altLang="en-US"/>
            </a:p>
          </p:txBody>
        </p:sp>
        <p:sp>
          <p:nvSpPr>
            <p:cNvPr id="331816" name="任意多边形 331815"/>
            <p:cNvSpPr>
              <a:spLocks noEditPoints="1"/>
            </p:cNvSpPr>
            <p:nvPr/>
          </p:nvSpPr>
          <p:spPr>
            <a:xfrm>
              <a:off x="172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7" name="任意多边形 331816"/>
            <p:cNvSpPr>
              <a:spLocks noEditPoints="1"/>
            </p:cNvSpPr>
            <p:nvPr/>
          </p:nvSpPr>
          <p:spPr>
            <a:xfrm>
              <a:off x="172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8" name="任意多边形 331817"/>
            <p:cNvSpPr>
              <a:spLocks noEditPoints="1"/>
            </p:cNvSpPr>
            <p:nvPr/>
          </p:nvSpPr>
          <p:spPr>
            <a:xfrm>
              <a:off x="172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19" name="任意多边形 331818"/>
            <p:cNvSpPr>
              <a:spLocks noEditPoints="1"/>
            </p:cNvSpPr>
            <p:nvPr/>
          </p:nvSpPr>
          <p:spPr>
            <a:xfrm>
              <a:off x="172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0" name="任意多边形 331819"/>
            <p:cNvSpPr>
              <a:spLocks noEditPoints="1"/>
            </p:cNvSpPr>
            <p:nvPr/>
          </p:nvSpPr>
          <p:spPr>
            <a:xfrm>
              <a:off x="172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1" name="任意多边形 331820"/>
            <p:cNvSpPr>
              <a:spLocks noEditPoints="1"/>
            </p:cNvSpPr>
            <p:nvPr/>
          </p:nvSpPr>
          <p:spPr>
            <a:xfrm>
              <a:off x="172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2" name="任意多边形 331821"/>
            <p:cNvSpPr>
              <a:spLocks noEditPoints="1"/>
            </p:cNvSpPr>
            <p:nvPr/>
          </p:nvSpPr>
          <p:spPr>
            <a:xfrm>
              <a:off x="172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3" name="任意多边形 331822"/>
            <p:cNvSpPr>
              <a:spLocks noEditPoints="1"/>
            </p:cNvSpPr>
            <p:nvPr/>
          </p:nvSpPr>
          <p:spPr>
            <a:xfrm>
              <a:off x="172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4" name="任意多边形 331823"/>
            <p:cNvSpPr>
              <a:spLocks noEditPoints="1"/>
            </p:cNvSpPr>
            <p:nvPr/>
          </p:nvSpPr>
          <p:spPr>
            <a:xfrm>
              <a:off x="172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5" name="任意多边形 331824"/>
            <p:cNvSpPr>
              <a:spLocks noEditPoints="1"/>
            </p:cNvSpPr>
            <p:nvPr/>
          </p:nvSpPr>
          <p:spPr>
            <a:xfrm>
              <a:off x="172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6" name="矩形 331825"/>
            <p:cNvSpPr/>
            <p:nvPr/>
          </p:nvSpPr>
          <p:spPr>
            <a:xfrm>
              <a:off x="1724" y="4269"/>
              <a:ext cx="21" cy="51"/>
            </a:xfrm>
            <a:prstGeom prst="rect">
              <a:avLst/>
            </a:prstGeom>
            <a:solidFill>
              <a:schemeClr val="bg2">
                <a:alpha val="60001"/>
              </a:schemeClr>
            </a:solidFill>
            <a:ln w="0">
              <a:noFill/>
            </a:ln>
          </p:spPr>
          <p:txBody>
            <a:bodyPr/>
            <a:p>
              <a:endParaRPr lang="zh-CN" altLang="en-US"/>
            </a:p>
          </p:txBody>
        </p:sp>
        <p:sp>
          <p:nvSpPr>
            <p:cNvPr id="331827" name="矩形 331826"/>
            <p:cNvSpPr/>
            <p:nvPr/>
          </p:nvSpPr>
          <p:spPr>
            <a:xfrm>
              <a:off x="2169" y="23"/>
              <a:ext cx="21" cy="101"/>
            </a:xfrm>
            <a:prstGeom prst="rect">
              <a:avLst/>
            </a:prstGeom>
            <a:solidFill>
              <a:schemeClr val="bg2">
                <a:alpha val="60001"/>
              </a:schemeClr>
            </a:solidFill>
            <a:ln w="0">
              <a:noFill/>
            </a:ln>
          </p:spPr>
          <p:txBody>
            <a:bodyPr/>
            <a:p>
              <a:endParaRPr lang="zh-CN" altLang="en-US"/>
            </a:p>
          </p:txBody>
        </p:sp>
        <p:sp>
          <p:nvSpPr>
            <p:cNvPr id="331828" name="任意多边形 331827"/>
            <p:cNvSpPr>
              <a:spLocks noEditPoints="1"/>
            </p:cNvSpPr>
            <p:nvPr/>
          </p:nvSpPr>
          <p:spPr>
            <a:xfrm>
              <a:off x="216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29" name="任意多边形 331828"/>
            <p:cNvSpPr>
              <a:spLocks noEditPoints="1"/>
            </p:cNvSpPr>
            <p:nvPr/>
          </p:nvSpPr>
          <p:spPr>
            <a:xfrm>
              <a:off x="216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0" name="任意多边形 331829"/>
            <p:cNvSpPr>
              <a:spLocks noEditPoints="1"/>
            </p:cNvSpPr>
            <p:nvPr/>
          </p:nvSpPr>
          <p:spPr>
            <a:xfrm>
              <a:off x="216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1" name="任意多边形 331830"/>
            <p:cNvSpPr>
              <a:spLocks noEditPoints="1"/>
            </p:cNvSpPr>
            <p:nvPr/>
          </p:nvSpPr>
          <p:spPr>
            <a:xfrm>
              <a:off x="216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2" name="任意多边形 331831"/>
            <p:cNvSpPr>
              <a:spLocks noEditPoints="1"/>
            </p:cNvSpPr>
            <p:nvPr/>
          </p:nvSpPr>
          <p:spPr>
            <a:xfrm>
              <a:off x="216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3" name="任意多边形 331832"/>
            <p:cNvSpPr>
              <a:spLocks noEditPoints="1"/>
            </p:cNvSpPr>
            <p:nvPr/>
          </p:nvSpPr>
          <p:spPr>
            <a:xfrm>
              <a:off x="216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4" name="任意多边形 331833"/>
            <p:cNvSpPr>
              <a:spLocks noEditPoints="1"/>
            </p:cNvSpPr>
            <p:nvPr/>
          </p:nvSpPr>
          <p:spPr>
            <a:xfrm>
              <a:off x="216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5" name="任意多边形 331834"/>
            <p:cNvSpPr>
              <a:spLocks noEditPoints="1"/>
            </p:cNvSpPr>
            <p:nvPr/>
          </p:nvSpPr>
          <p:spPr>
            <a:xfrm>
              <a:off x="216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6" name="任意多边形 331835"/>
            <p:cNvSpPr>
              <a:spLocks noEditPoints="1"/>
            </p:cNvSpPr>
            <p:nvPr/>
          </p:nvSpPr>
          <p:spPr>
            <a:xfrm>
              <a:off x="216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7" name="任意多边形 331836"/>
            <p:cNvSpPr>
              <a:spLocks noEditPoints="1"/>
            </p:cNvSpPr>
            <p:nvPr/>
          </p:nvSpPr>
          <p:spPr>
            <a:xfrm>
              <a:off x="216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38" name="矩形 331837"/>
            <p:cNvSpPr/>
            <p:nvPr/>
          </p:nvSpPr>
          <p:spPr>
            <a:xfrm>
              <a:off x="2169" y="4269"/>
              <a:ext cx="21" cy="51"/>
            </a:xfrm>
            <a:prstGeom prst="rect">
              <a:avLst/>
            </a:prstGeom>
            <a:solidFill>
              <a:schemeClr val="bg2">
                <a:alpha val="60001"/>
              </a:schemeClr>
            </a:solidFill>
            <a:ln w="0">
              <a:noFill/>
            </a:ln>
          </p:spPr>
          <p:txBody>
            <a:bodyPr/>
            <a:p>
              <a:endParaRPr lang="zh-CN" altLang="en-US"/>
            </a:p>
          </p:txBody>
        </p:sp>
        <p:sp>
          <p:nvSpPr>
            <p:cNvPr id="331839" name="矩形 331838"/>
            <p:cNvSpPr/>
            <p:nvPr/>
          </p:nvSpPr>
          <p:spPr>
            <a:xfrm>
              <a:off x="2620" y="23"/>
              <a:ext cx="20" cy="101"/>
            </a:xfrm>
            <a:prstGeom prst="rect">
              <a:avLst/>
            </a:prstGeom>
            <a:solidFill>
              <a:schemeClr val="bg2">
                <a:alpha val="60001"/>
              </a:schemeClr>
            </a:solidFill>
            <a:ln w="0">
              <a:noFill/>
            </a:ln>
          </p:spPr>
          <p:txBody>
            <a:bodyPr/>
            <a:p>
              <a:endParaRPr lang="zh-CN" altLang="en-US"/>
            </a:p>
          </p:txBody>
        </p:sp>
        <p:sp>
          <p:nvSpPr>
            <p:cNvPr id="331840" name="任意多边形 331839"/>
            <p:cNvSpPr>
              <a:spLocks noEditPoints="1"/>
            </p:cNvSpPr>
            <p:nvPr/>
          </p:nvSpPr>
          <p:spPr>
            <a:xfrm>
              <a:off x="262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1" name="任意多边形 331840"/>
            <p:cNvSpPr>
              <a:spLocks noEditPoints="1"/>
            </p:cNvSpPr>
            <p:nvPr/>
          </p:nvSpPr>
          <p:spPr>
            <a:xfrm>
              <a:off x="262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2" name="任意多边形 331841"/>
            <p:cNvSpPr>
              <a:spLocks noEditPoints="1"/>
            </p:cNvSpPr>
            <p:nvPr/>
          </p:nvSpPr>
          <p:spPr>
            <a:xfrm>
              <a:off x="262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3" name="任意多边形 331842"/>
            <p:cNvSpPr>
              <a:spLocks noEditPoints="1"/>
            </p:cNvSpPr>
            <p:nvPr/>
          </p:nvSpPr>
          <p:spPr>
            <a:xfrm>
              <a:off x="262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4" name="任意多边形 331843"/>
            <p:cNvSpPr>
              <a:spLocks noEditPoints="1"/>
            </p:cNvSpPr>
            <p:nvPr/>
          </p:nvSpPr>
          <p:spPr>
            <a:xfrm>
              <a:off x="262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5" name="任意多边形 331844"/>
            <p:cNvSpPr>
              <a:spLocks noEditPoints="1"/>
            </p:cNvSpPr>
            <p:nvPr/>
          </p:nvSpPr>
          <p:spPr>
            <a:xfrm>
              <a:off x="262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6" name="任意多边形 331845"/>
            <p:cNvSpPr>
              <a:spLocks noEditPoints="1"/>
            </p:cNvSpPr>
            <p:nvPr/>
          </p:nvSpPr>
          <p:spPr>
            <a:xfrm>
              <a:off x="262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7" name="任意多边形 331846"/>
            <p:cNvSpPr>
              <a:spLocks noEditPoints="1"/>
            </p:cNvSpPr>
            <p:nvPr/>
          </p:nvSpPr>
          <p:spPr>
            <a:xfrm>
              <a:off x="262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8" name="任意多边形 331847"/>
            <p:cNvSpPr>
              <a:spLocks noEditPoints="1"/>
            </p:cNvSpPr>
            <p:nvPr/>
          </p:nvSpPr>
          <p:spPr>
            <a:xfrm>
              <a:off x="262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49" name="任意多边形 331848"/>
            <p:cNvSpPr>
              <a:spLocks noEditPoints="1"/>
            </p:cNvSpPr>
            <p:nvPr/>
          </p:nvSpPr>
          <p:spPr>
            <a:xfrm>
              <a:off x="262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0" name="矩形 331849"/>
            <p:cNvSpPr/>
            <p:nvPr/>
          </p:nvSpPr>
          <p:spPr>
            <a:xfrm>
              <a:off x="2620" y="4269"/>
              <a:ext cx="20" cy="51"/>
            </a:xfrm>
            <a:prstGeom prst="rect">
              <a:avLst/>
            </a:prstGeom>
            <a:solidFill>
              <a:schemeClr val="bg2">
                <a:alpha val="60001"/>
              </a:schemeClr>
            </a:solidFill>
            <a:ln w="0">
              <a:noFill/>
            </a:ln>
          </p:spPr>
          <p:txBody>
            <a:bodyPr/>
            <a:p>
              <a:endParaRPr lang="zh-CN" altLang="en-US"/>
            </a:p>
          </p:txBody>
        </p:sp>
        <p:sp>
          <p:nvSpPr>
            <p:cNvPr id="331851" name="矩形 331850"/>
            <p:cNvSpPr/>
            <p:nvPr/>
          </p:nvSpPr>
          <p:spPr>
            <a:xfrm>
              <a:off x="3065" y="23"/>
              <a:ext cx="20" cy="101"/>
            </a:xfrm>
            <a:prstGeom prst="rect">
              <a:avLst/>
            </a:prstGeom>
            <a:solidFill>
              <a:schemeClr val="bg2">
                <a:alpha val="60001"/>
              </a:schemeClr>
            </a:solidFill>
            <a:ln w="0">
              <a:noFill/>
            </a:ln>
          </p:spPr>
          <p:txBody>
            <a:bodyPr/>
            <a:p>
              <a:endParaRPr lang="zh-CN" altLang="en-US"/>
            </a:p>
          </p:txBody>
        </p:sp>
        <p:sp>
          <p:nvSpPr>
            <p:cNvPr id="331852" name="任意多边形 331851"/>
            <p:cNvSpPr>
              <a:spLocks noEditPoints="1"/>
            </p:cNvSpPr>
            <p:nvPr/>
          </p:nvSpPr>
          <p:spPr>
            <a:xfrm>
              <a:off x="306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3" name="任意多边形 331852"/>
            <p:cNvSpPr>
              <a:spLocks noEditPoints="1"/>
            </p:cNvSpPr>
            <p:nvPr/>
          </p:nvSpPr>
          <p:spPr>
            <a:xfrm>
              <a:off x="306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4" name="任意多边形 331853"/>
            <p:cNvSpPr>
              <a:spLocks noEditPoints="1"/>
            </p:cNvSpPr>
            <p:nvPr/>
          </p:nvSpPr>
          <p:spPr>
            <a:xfrm>
              <a:off x="306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5" name="任意多边形 331854"/>
            <p:cNvSpPr>
              <a:spLocks noEditPoints="1"/>
            </p:cNvSpPr>
            <p:nvPr/>
          </p:nvSpPr>
          <p:spPr>
            <a:xfrm>
              <a:off x="306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6" name="任意多边形 331855"/>
            <p:cNvSpPr>
              <a:spLocks noEditPoints="1"/>
            </p:cNvSpPr>
            <p:nvPr/>
          </p:nvSpPr>
          <p:spPr>
            <a:xfrm>
              <a:off x="306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7" name="任意多边形 331856"/>
            <p:cNvSpPr>
              <a:spLocks noEditPoints="1"/>
            </p:cNvSpPr>
            <p:nvPr/>
          </p:nvSpPr>
          <p:spPr>
            <a:xfrm>
              <a:off x="306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8" name="任意多边形 331857"/>
            <p:cNvSpPr>
              <a:spLocks noEditPoints="1"/>
            </p:cNvSpPr>
            <p:nvPr/>
          </p:nvSpPr>
          <p:spPr>
            <a:xfrm>
              <a:off x="306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59" name="任意多边形 331858"/>
            <p:cNvSpPr>
              <a:spLocks noEditPoints="1"/>
            </p:cNvSpPr>
            <p:nvPr/>
          </p:nvSpPr>
          <p:spPr>
            <a:xfrm>
              <a:off x="306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0" name="任意多边形 331859"/>
            <p:cNvSpPr>
              <a:spLocks noEditPoints="1"/>
            </p:cNvSpPr>
            <p:nvPr/>
          </p:nvSpPr>
          <p:spPr>
            <a:xfrm>
              <a:off x="306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1" name="任意多边形 331860"/>
            <p:cNvSpPr>
              <a:spLocks noEditPoints="1"/>
            </p:cNvSpPr>
            <p:nvPr/>
          </p:nvSpPr>
          <p:spPr>
            <a:xfrm>
              <a:off x="306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2" name="矩形 331861"/>
            <p:cNvSpPr/>
            <p:nvPr/>
          </p:nvSpPr>
          <p:spPr>
            <a:xfrm>
              <a:off x="3065" y="4269"/>
              <a:ext cx="20" cy="51"/>
            </a:xfrm>
            <a:prstGeom prst="rect">
              <a:avLst/>
            </a:prstGeom>
            <a:solidFill>
              <a:schemeClr val="bg2">
                <a:alpha val="60001"/>
              </a:schemeClr>
            </a:solidFill>
            <a:ln w="0">
              <a:noFill/>
            </a:ln>
          </p:spPr>
          <p:txBody>
            <a:bodyPr/>
            <a:p>
              <a:endParaRPr lang="zh-CN" altLang="en-US"/>
            </a:p>
          </p:txBody>
        </p:sp>
        <p:sp>
          <p:nvSpPr>
            <p:cNvPr id="331863" name="矩形 331862"/>
            <p:cNvSpPr/>
            <p:nvPr/>
          </p:nvSpPr>
          <p:spPr>
            <a:xfrm>
              <a:off x="3510" y="23"/>
              <a:ext cx="20" cy="101"/>
            </a:xfrm>
            <a:prstGeom prst="rect">
              <a:avLst/>
            </a:prstGeom>
            <a:solidFill>
              <a:schemeClr val="bg2">
                <a:alpha val="60001"/>
              </a:schemeClr>
            </a:solidFill>
            <a:ln w="0">
              <a:noFill/>
            </a:ln>
          </p:spPr>
          <p:txBody>
            <a:bodyPr/>
            <a:p>
              <a:endParaRPr lang="zh-CN" altLang="en-US"/>
            </a:p>
          </p:txBody>
        </p:sp>
        <p:sp>
          <p:nvSpPr>
            <p:cNvPr id="331864" name="任意多边形 331863"/>
            <p:cNvSpPr>
              <a:spLocks noEditPoints="1"/>
            </p:cNvSpPr>
            <p:nvPr/>
          </p:nvSpPr>
          <p:spPr>
            <a:xfrm>
              <a:off x="351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5" name="任意多边形 331864"/>
            <p:cNvSpPr>
              <a:spLocks noEditPoints="1"/>
            </p:cNvSpPr>
            <p:nvPr/>
          </p:nvSpPr>
          <p:spPr>
            <a:xfrm>
              <a:off x="351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6" name="任意多边形 331865"/>
            <p:cNvSpPr>
              <a:spLocks noEditPoints="1"/>
            </p:cNvSpPr>
            <p:nvPr/>
          </p:nvSpPr>
          <p:spPr>
            <a:xfrm>
              <a:off x="351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7" name="任意多边形 331866"/>
            <p:cNvSpPr>
              <a:spLocks noEditPoints="1"/>
            </p:cNvSpPr>
            <p:nvPr/>
          </p:nvSpPr>
          <p:spPr>
            <a:xfrm>
              <a:off x="351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8" name="任意多边形 331867"/>
            <p:cNvSpPr>
              <a:spLocks noEditPoints="1"/>
            </p:cNvSpPr>
            <p:nvPr/>
          </p:nvSpPr>
          <p:spPr>
            <a:xfrm>
              <a:off x="351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69" name="任意多边形 331868"/>
            <p:cNvSpPr>
              <a:spLocks noEditPoints="1"/>
            </p:cNvSpPr>
            <p:nvPr/>
          </p:nvSpPr>
          <p:spPr>
            <a:xfrm>
              <a:off x="351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0" name="任意多边形 331869"/>
            <p:cNvSpPr>
              <a:spLocks noEditPoints="1"/>
            </p:cNvSpPr>
            <p:nvPr/>
          </p:nvSpPr>
          <p:spPr>
            <a:xfrm>
              <a:off x="351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1" name="任意多边形 331870"/>
            <p:cNvSpPr>
              <a:spLocks noEditPoints="1"/>
            </p:cNvSpPr>
            <p:nvPr/>
          </p:nvSpPr>
          <p:spPr>
            <a:xfrm>
              <a:off x="351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2" name="任意多边形 331871"/>
            <p:cNvSpPr>
              <a:spLocks noEditPoints="1"/>
            </p:cNvSpPr>
            <p:nvPr/>
          </p:nvSpPr>
          <p:spPr>
            <a:xfrm>
              <a:off x="351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3" name="任意多边形 331872"/>
            <p:cNvSpPr>
              <a:spLocks noEditPoints="1"/>
            </p:cNvSpPr>
            <p:nvPr/>
          </p:nvSpPr>
          <p:spPr>
            <a:xfrm>
              <a:off x="351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4" name="矩形 331873"/>
            <p:cNvSpPr/>
            <p:nvPr/>
          </p:nvSpPr>
          <p:spPr>
            <a:xfrm>
              <a:off x="3510" y="4269"/>
              <a:ext cx="20" cy="51"/>
            </a:xfrm>
            <a:prstGeom prst="rect">
              <a:avLst/>
            </a:prstGeom>
            <a:solidFill>
              <a:schemeClr val="bg2">
                <a:alpha val="60001"/>
              </a:schemeClr>
            </a:solidFill>
            <a:ln w="0">
              <a:noFill/>
            </a:ln>
          </p:spPr>
          <p:txBody>
            <a:bodyPr/>
            <a:p>
              <a:endParaRPr lang="zh-CN" altLang="en-US"/>
            </a:p>
          </p:txBody>
        </p:sp>
        <p:sp>
          <p:nvSpPr>
            <p:cNvPr id="331875" name="矩形 331874"/>
            <p:cNvSpPr/>
            <p:nvPr/>
          </p:nvSpPr>
          <p:spPr>
            <a:xfrm>
              <a:off x="3960" y="23"/>
              <a:ext cx="20" cy="101"/>
            </a:xfrm>
            <a:prstGeom prst="rect">
              <a:avLst/>
            </a:prstGeom>
            <a:solidFill>
              <a:schemeClr val="bg2">
                <a:alpha val="60001"/>
              </a:schemeClr>
            </a:solidFill>
            <a:ln w="0">
              <a:noFill/>
            </a:ln>
          </p:spPr>
          <p:txBody>
            <a:bodyPr/>
            <a:p>
              <a:endParaRPr lang="zh-CN" altLang="en-US"/>
            </a:p>
          </p:txBody>
        </p:sp>
        <p:sp>
          <p:nvSpPr>
            <p:cNvPr id="331876" name="任意多边形 331875"/>
            <p:cNvSpPr>
              <a:spLocks noEditPoints="1"/>
            </p:cNvSpPr>
            <p:nvPr/>
          </p:nvSpPr>
          <p:spPr>
            <a:xfrm>
              <a:off x="396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7" name="任意多边形 331876"/>
            <p:cNvSpPr>
              <a:spLocks noEditPoints="1"/>
            </p:cNvSpPr>
            <p:nvPr/>
          </p:nvSpPr>
          <p:spPr>
            <a:xfrm>
              <a:off x="396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8" name="任意多边形 331877"/>
            <p:cNvSpPr>
              <a:spLocks noEditPoints="1"/>
            </p:cNvSpPr>
            <p:nvPr/>
          </p:nvSpPr>
          <p:spPr>
            <a:xfrm>
              <a:off x="396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79" name="任意多边形 331878"/>
            <p:cNvSpPr>
              <a:spLocks noEditPoints="1"/>
            </p:cNvSpPr>
            <p:nvPr/>
          </p:nvSpPr>
          <p:spPr>
            <a:xfrm>
              <a:off x="396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0" name="任意多边形 331879"/>
            <p:cNvSpPr>
              <a:spLocks noEditPoints="1"/>
            </p:cNvSpPr>
            <p:nvPr/>
          </p:nvSpPr>
          <p:spPr>
            <a:xfrm>
              <a:off x="396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1" name="任意多边形 331880"/>
            <p:cNvSpPr>
              <a:spLocks noEditPoints="1"/>
            </p:cNvSpPr>
            <p:nvPr/>
          </p:nvSpPr>
          <p:spPr>
            <a:xfrm>
              <a:off x="396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2" name="任意多边形 331881"/>
            <p:cNvSpPr>
              <a:spLocks noEditPoints="1"/>
            </p:cNvSpPr>
            <p:nvPr/>
          </p:nvSpPr>
          <p:spPr>
            <a:xfrm>
              <a:off x="396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3" name="任意多边形 331882"/>
            <p:cNvSpPr>
              <a:spLocks noEditPoints="1"/>
            </p:cNvSpPr>
            <p:nvPr/>
          </p:nvSpPr>
          <p:spPr>
            <a:xfrm>
              <a:off x="396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4" name="任意多边形 331883"/>
            <p:cNvSpPr>
              <a:spLocks noEditPoints="1"/>
            </p:cNvSpPr>
            <p:nvPr/>
          </p:nvSpPr>
          <p:spPr>
            <a:xfrm>
              <a:off x="396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5" name="任意多边形 331884"/>
            <p:cNvSpPr>
              <a:spLocks noEditPoints="1"/>
            </p:cNvSpPr>
            <p:nvPr/>
          </p:nvSpPr>
          <p:spPr>
            <a:xfrm>
              <a:off x="396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6" name="矩形 331885"/>
            <p:cNvSpPr/>
            <p:nvPr/>
          </p:nvSpPr>
          <p:spPr>
            <a:xfrm>
              <a:off x="3960" y="4269"/>
              <a:ext cx="20" cy="51"/>
            </a:xfrm>
            <a:prstGeom prst="rect">
              <a:avLst/>
            </a:prstGeom>
            <a:solidFill>
              <a:schemeClr val="bg2">
                <a:alpha val="60001"/>
              </a:schemeClr>
            </a:solidFill>
            <a:ln w="0">
              <a:noFill/>
            </a:ln>
          </p:spPr>
          <p:txBody>
            <a:bodyPr/>
            <a:p>
              <a:endParaRPr lang="zh-CN" altLang="en-US"/>
            </a:p>
          </p:txBody>
        </p:sp>
        <p:sp>
          <p:nvSpPr>
            <p:cNvPr id="331887" name="矩形 331886"/>
            <p:cNvSpPr/>
            <p:nvPr/>
          </p:nvSpPr>
          <p:spPr>
            <a:xfrm>
              <a:off x="4405" y="23"/>
              <a:ext cx="20" cy="101"/>
            </a:xfrm>
            <a:prstGeom prst="rect">
              <a:avLst/>
            </a:prstGeom>
            <a:solidFill>
              <a:schemeClr val="bg2">
                <a:alpha val="60001"/>
              </a:schemeClr>
            </a:solidFill>
            <a:ln w="0">
              <a:noFill/>
            </a:ln>
          </p:spPr>
          <p:txBody>
            <a:bodyPr/>
            <a:p>
              <a:endParaRPr lang="zh-CN" altLang="en-US"/>
            </a:p>
          </p:txBody>
        </p:sp>
        <p:sp>
          <p:nvSpPr>
            <p:cNvPr id="331888" name="任意多边形 331887"/>
            <p:cNvSpPr>
              <a:spLocks noEditPoints="1"/>
            </p:cNvSpPr>
            <p:nvPr/>
          </p:nvSpPr>
          <p:spPr>
            <a:xfrm>
              <a:off x="440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89" name="任意多边形 331888"/>
            <p:cNvSpPr>
              <a:spLocks noEditPoints="1"/>
            </p:cNvSpPr>
            <p:nvPr/>
          </p:nvSpPr>
          <p:spPr>
            <a:xfrm>
              <a:off x="440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0" name="任意多边形 331889"/>
            <p:cNvSpPr>
              <a:spLocks noEditPoints="1"/>
            </p:cNvSpPr>
            <p:nvPr/>
          </p:nvSpPr>
          <p:spPr>
            <a:xfrm>
              <a:off x="440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1" name="任意多边形 331890"/>
            <p:cNvSpPr>
              <a:spLocks noEditPoints="1"/>
            </p:cNvSpPr>
            <p:nvPr/>
          </p:nvSpPr>
          <p:spPr>
            <a:xfrm>
              <a:off x="440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2" name="任意多边形 331891"/>
            <p:cNvSpPr>
              <a:spLocks noEditPoints="1"/>
            </p:cNvSpPr>
            <p:nvPr/>
          </p:nvSpPr>
          <p:spPr>
            <a:xfrm>
              <a:off x="440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3" name="任意多边形 331892"/>
            <p:cNvSpPr>
              <a:spLocks noEditPoints="1"/>
            </p:cNvSpPr>
            <p:nvPr/>
          </p:nvSpPr>
          <p:spPr>
            <a:xfrm>
              <a:off x="440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4" name="任意多边形 331893"/>
            <p:cNvSpPr>
              <a:spLocks noEditPoints="1"/>
            </p:cNvSpPr>
            <p:nvPr/>
          </p:nvSpPr>
          <p:spPr>
            <a:xfrm>
              <a:off x="440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5" name="任意多边形 331894"/>
            <p:cNvSpPr>
              <a:spLocks noEditPoints="1"/>
            </p:cNvSpPr>
            <p:nvPr/>
          </p:nvSpPr>
          <p:spPr>
            <a:xfrm>
              <a:off x="440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6" name="任意多边形 331895"/>
            <p:cNvSpPr>
              <a:spLocks noEditPoints="1"/>
            </p:cNvSpPr>
            <p:nvPr/>
          </p:nvSpPr>
          <p:spPr>
            <a:xfrm>
              <a:off x="440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7" name="任意多边形 331896"/>
            <p:cNvSpPr>
              <a:spLocks noEditPoints="1"/>
            </p:cNvSpPr>
            <p:nvPr/>
          </p:nvSpPr>
          <p:spPr>
            <a:xfrm>
              <a:off x="440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898" name="矩形 331897"/>
            <p:cNvSpPr/>
            <p:nvPr/>
          </p:nvSpPr>
          <p:spPr>
            <a:xfrm>
              <a:off x="4405" y="4269"/>
              <a:ext cx="20" cy="51"/>
            </a:xfrm>
            <a:prstGeom prst="rect">
              <a:avLst/>
            </a:prstGeom>
            <a:solidFill>
              <a:schemeClr val="bg2">
                <a:alpha val="60001"/>
              </a:schemeClr>
            </a:solidFill>
            <a:ln w="0">
              <a:noFill/>
            </a:ln>
          </p:spPr>
          <p:txBody>
            <a:bodyPr/>
            <a:p>
              <a:endParaRPr lang="zh-CN" altLang="en-US"/>
            </a:p>
          </p:txBody>
        </p:sp>
        <p:sp>
          <p:nvSpPr>
            <p:cNvPr id="331899" name="矩形 331898"/>
            <p:cNvSpPr/>
            <p:nvPr/>
          </p:nvSpPr>
          <p:spPr>
            <a:xfrm>
              <a:off x="4850" y="23"/>
              <a:ext cx="20" cy="101"/>
            </a:xfrm>
            <a:prstGeom prst="rect">
              <a:avLst/>
            </a:prstGeom>
            <a:solidFill>
              <a:schemeClr val="bg2">
                <a:alpha val="60001"/>
              </a:schemeClr>
            </a:solidFill>
            <a:ln w="0">
              <a:noFill/>
            </a:ln>
          </p:spPr>
          <p:txBody>
            <a:bodyPr/>
            <a:p>
              <a:endParaRPr lang="zh-CN" altLang="en-US"/>
            </a:p>
          </p:txBody>
        </p:sp>
        <p:sp>
          <p:nvSpPr>
            <p:cNvPr id="331900" name="任意多边形 331899"/>
            <p:cNvSpPr>
              <a:spLocks noEditPoints="1"/>
            </p:cNvSpPr>
            <p:nvPr/>
          </p:nvSpPr>
          <p:spPr>
            <a:xfrm>
              <a:off x="485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1" name="任意多边形 331900"/>
            <p:cNvSpPr>
              <a:spLocks noEditPoints="1"/>
            </p:cNvSpPr>
            <p:nvPr/>
          </p:nvSpPr>
          <p:spPr>
            <a:xfrm>
              <a:off x="485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2" name="任意多边形 331901"/>
            <p:cNvSpPr>
              <a:spLocks noEditPoints="1"/>
            </p:cNvSpPr>
            <p:nvPr/>
          </p:nvSpPr>
          <p:spPr>
            <a:xfrm>
              <a:off x="485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3" name="任意多边形 331902"/>
            <p:cNvSpPr>
              <a:spLocks noEditPoints="1"/>
            </p:cNvSpPr>
            <p:nvPr/>
          </p:nvSpPr>
          <p:spPr>
            <a:xfrm>
              <a:off x="485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4" name="任意多边形 331903"/>
            <p:cNvSpPr>
              <a:spLocks noEditPoints="1"/>
            </p:cNvSpPr>
            <p:nvPr/>
          </p:nvSpPr>
          <p:spPr>
            <a:xfrm>
              <a:off x="485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5" name="任意多边形 331904"/>
            <p:cNvSpPr>
              <a:spLocks noEditPoints="1"/>
            </p:cNvSpPr>
            <p:nvPr/>
          </p:nvSpPr>
          <p:spPr>
            <a:xfrm>
              <a:off x="485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6" name="任意多边形 331905"/>
            <p:cNvSpPr>
              <a:spLocks noEditPoints="1"/>
            </p:cNvSpPr>
            <p:nvPr/>
          </p:nvSpPr>
          <p:spPr>
            <a:xfrm>
              <a:off x="485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7" name="任意多边形 331906"/>
            <p:cNvSpPr>
              <a:spLocks noEditPoints="1"/>
            </p:cNvSpPr>
            <p:nvPr/>
          </p:nvSpPr>
          <p:spPr>
            <a:xfrm>
              <a:off x="485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8" name="任意多边形 331907"/>
            <p:cNvSpPr>
              <a:spLocks noEditPoints="1"/>
            </p:cNvSpPr>
            <p:nvPr/>
          </p:nvSpPr>
          <p:spPr>
            <a:xfrm>
              <a:off x="485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09" name="任意多边形 331908"/>
            <p:cNvSpPr>
              <a:spLocks noEditPoints="1"/>
            </p:cNvSpPr>
            <p:nvPr/>
          </p:nvSpPr>
          <p:spPr>
            <a:xfrm>
              <a:off x="485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0" name="矩形 331909"/>
            <p:cNvSpPr/>
            <p:nvPr/>
          </p:nvSpPr>
          <p:spPr>
            <a:xfrm>
              <a:off x="4850" y="4269"/>
              <a:ext cx="20" cy="51"/>
            </a:xfrm>
            <a:prstGeom prst="rect">
              <a:avLst/>
            </a:prstGeom>
            <a:solidFill>
              <a:schemeClr val="bg2">
                <a:alpha val="60001"/>
              </a:schemeClr>
            </a:solidFill>
            <a:ln w="0">
              <a:noFill/>
            </a:ln>
          </p:spPr>
          <p:txBody>
            <a:bodyPr/>
            <a:p>
              <a:endParaRPr lang="zh-CN" altLang="en-US"/>
            </a:p>
          </p:txBody>
        </p:sp>
        <p:sp>
          <p:nvSpPr>
            <p:cNvPr id="331911" name="矩形 331910"/>
            <p:cNvSpPr/>
            <p:nvPr/>
          </p:nvSpPr>
          <p:spPr>
            <a:xfrm>
              <a:off x="5300" y="23"/>
              <a:ext cx="20" cy="101"/>
            </a:xfrm>
            <a:prstGeom prst="rect">
              <a:avLst/>
            </a:prstGeom>
            <a:solidFill>
              <a:schemeClr val="bg2">
                <a:alpha val="60001"/>
              </a:schemeClr>
            </a:solidFill>
            <a:ln w="0">
              <a:noFill/>
            </a:ln>
          </p:spPr>
          <p:txBody>
            <a:bodyPr/>
            <a:p>
              <a:endParaRPr lang="zh-CN" altLang="en-US"/>
            </a:p>
          </p:txBody>
        </p:sp>
        <p:sp>
          <p:nvSpPr>
            <p:cNvPr id="331912" name="任意多边形 331911"/>
            <p:cNvSpPr>
              <a:spLocks noEditPoints="1"/>
            </p:cNvSpPr>
            <p:nvPr/>
          </p:nvSpPr>
          <p:spPr>
            <a:xfrm>
              <a:off x="530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3" name="任意多边形 331912"/>
            <p:cNvSpPr>
              <a:spLocks noEditPoints="1"/>
            </p:cNvSpPr>
            <p:nvPr/>
          </p:nvSpPr>
          <p:spPr>
            <a:xfrm>
              <a:off x="530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4" name="任意多边形 331913"/>
            <p:cNvSpPr>
              <a:spLocks noEditPoints="1"/>
            </p:cNvSpPr>
            <p:nvPr/>
          </p:nvSpPr>
          <p:spPr>
            <a:xfrm>
              <a:off x="530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5" name="任意多边形 331914"/>
            <p:cNvSpPr>
              <a:spLocks noEditPoints="1"/>
            </p:cNvSpPr>
            <p:nvPr/>
          </p:nvSpPr>
          <p:spPr>
            <a:xfrm>
              <a:off x="530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6" name="任意多边形 331915"/>
            <p:cNvSpPr>
              <a:spLocks noEditPoints="1"/>
            </p:cNvSpPr>
            <p:nvPr/>
          </p:nvSpPr>
          <p:spPr>
            <a:xfrm>
              <a:off x="530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7" name="任意多边形 331916"/>
            <p:cNvSpPr>
              <a:spLocks noEditPoints="1"/>
            </p:cNvSpPr>
            <p:nvPr/>
          </p:nvSpPr>
          <p:spPr>
            <a:xfrm>
              <a:off x="530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8" name="任意多边形 331917"/>
            <p:cNvSpPr>
              <a:spLocks noEditPoints="1"/>
            </p:cNvSpPr>
            <p:nvPr/>
          </p:nvSpPr>
          <p:spPr>
            <a:xfrm>
              <a:off x="530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19" name="任意多边形 331918"/>
            <p:cNvSpPr>
              <a:spLocks noEditPoints="1"/>
            </p:cNvSpPr>
            <p:nvPr/>
          </p:nvSpPr>
          <p:spPr>
            <a:xfrm>
              <a:off x="530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20" name="任意多边形 331919"/>
            <p:cNvSpPr>
              <a:spLocks noEditPoints="1"/>
            </p:cNvSpPr>
            <p:nvPr/>
          </p:nvSpPr>
          <p:spPr>
            <a:xfrm>
              <a:off x="530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21" name="任意多边形 331920"/>
            <p:cNvSpPr>
              <a:spLocks noEditPoints="1"/>
            </p:cNvSpPr>
            <p:nvPr/>
          </p:nvSpPr>
          <p:spPr>
            <a:xfrm>
              <a:off x="530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331922" name="矩形 331921"/>
            <p:cNvSpPr/>
            <p:nvPr/>
          </p:nvSpPr>
          <p:spPr>
            <a:xfrm>
              <a:off x="5300" y="4269"/>
              <a:ext cx="20" cy="51"/>
            </a:xfrm>
            <a:prstGeom prst="rect">
              <a:avLst/>
            </a:prstGeom>
            <a:solidFill>
              <a:schemeClr val="bg2">
                <a:alpha val="60001"/>
              </a:schemeClr>
            </a:solidFill>
            <a:ln w="0">
              <a:noFill/>
            </a:ln>
          </p:spPr>
          <p:txBody>
            <a:bodyPr/>
            <a:p>
              <a:endParaRPr lang="zh-CN" altLang="en-US"/>
            </a:p>
          </p:txBody>
        </p:sp>
        <p:sp>
          <p:nvSpPr>
            <p:cNvPr id="331923" name="任意多边形 331922"/>
            <p:cNvSpPr/>
            <p:nvPr/>
          </p:nvSpPr>
          <p:spPr>
            <a:xfrm>
              <a:off x="349" y="3304"/>
              <a:ext cx="20" cy="10"/>
            </a:xfrm>
            <a:custGeom>
              <a:avLst/>
              <a:gdLst/>
              <a:ahLst/>
              <a:cxnLst/>
              <a:pathLst>
                <a:path w="4" h="2">
                  <a:moveTo>
                    <a:pt x="0" y="1"/>
                  </a:moveTo>
                  <a:cubicBezTo>
                    <a:pt x="1" y="2"/>
                    <a:pt x="4" y="0"/>
                    <a:pt x="0" y="1"/>
                  </a:cubicBezTo>
                  <a:close/>
                </a:path>
              </a:pathLst>
            </a:custGeom>
            <a:solidFill>
              <a:schemeClr val="bg2">
                <a:alpha val="60001"/>
              </a:schemeClr>
            </a:solidFill>
            <a:ln w="0">
              <a:noFill/>
            </a:ln>
          </p:spPr>
          <p:txBody>
            <a:bodyPr/>
            <a:p>
              <a:endParaRPr lang="zh-CN" altLang="en-US"/>
            </a:p>
          </p:txBody>
        </p:sp>
      </p:grpSp>
      <p:grpSp>
        <p:nvGrpSpPr>
          <p:cNvPr id="331924" name="组合 331923"/>
          <p:cNvGrpSpPr/>
          <p:nvPr userDrawn="1"/>
        </p:nvGrpSpPr>
        <p:grpSpPr>
          <a:xfrm>
            <a:off x="1422400" y="3444875"/>
            <a:ext cx="711200" cy="492125"/>
            <a:chOff x="96" y="2784"/>
            <a:chExt cx="1062" cy="981"/>
          </a:xfrm>
        </p:grpSpPr>
        <p:sp>
          <p:nvSpPr>
            <p:cNvPr id="331925" name="任意多边形 331924"/>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331926" name="任意多边形 331925"/>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331927" name="任意多边形 331926"/>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331928" name="任意多边形 331927"/>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331929" name="任意多边形 331928"/>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331930" name="任意多边形 331929"/>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331931" name="任意多边形 331930"/>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331932" name="任意多边形 331931"/>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331933" name="任意多边形 331932"/>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331934" name="任意多边形 331933"/>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331935" name="任意多边形 331934"/>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331936" name="任意多边形 331935"/>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331937" name="任意多边形 331936"/>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331938" name="组合 331937"/>
          <p:cNvGrpSpPr/>
          <p:nvPr userDrawn="1"/>
        </p:nvGrpSpPr>
        <p:grpSpPr>
          <a:xfrm>
            <a:off x="1422400" y="4552950"/>
            <a:ext cx="711200" cy="492125"/>
            <a:chOff x="96" y="2784"/>
            <a:chExt cx="1062" cy="981"/>
          </a:xfrm>
        </p:grpSpPr>
        <p:sp>
          <p:nvSpPr>
            <p:cNvPr id="331939" name="任意多边形 331938"/>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331940" name="任意多边形 331939"/>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331941" name="任意多边形 331940"/>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331942" name="任意多边形 331941"/>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331943" name="任意多边形 331942"/>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331944" name="任意多边形 331943"/>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331945" name="任意多边形 331944"/>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331946" name="任意多边形 331945"/>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331947" name="任意多边形 331946"/>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331948" name="任意多边形 331947"/>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331949" name="任意多边形 331948"/>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331950" name="任意多边形 331949"/>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331951" name="任意多边形 331950"/>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331952" name="组合 331951"/>
          <p:cNvGrpSpPr/>
          <p:nvPr userDrawn="1"/>
        </p:nvGrpSpPr>
        <p:grpSpPr>
          <a:xfrm>
            <a:off x="1422400" y="5562600"/>
            <a:ext cx="711200" cy="492125"/>
            <a:chOff x="96" y="2784"/>
            <a:chExt cx="1062" cy="981"/>
          </a:xfrm>
        </p:grpSpPr>
        <p:sp>
          <p:nvSpPr>
            <p:cNvPr id="331953" name="任意多边形 331952"/>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331954" name="任意多边形 331953"/>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331955" name="任意多边形 331954"/>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331956" name="任意多边形 331955"/>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331957" name="任意多边形 331956"/>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331958" name="任意多边形 331957"/>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331959" name="任意多边形 331958"/>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331960" name="任意多边形 331959"/>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331961" name="任意多边形 331960"/>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331962" name="任意多边形 331961"/>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331963" name="任意多边形 331962"/>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331964" name="任意多边形 331963"/>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331965" name="任意多边形 331964"/>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331966" name="组合 331965"/>
          <p:cNvGrpSpPr/>
          <p:nvPr userDrawn="1"/>
        </p:nvGrpSpPr>
        <p:grpSpPr>
          <a:xfrm>
            <a:off x="508000" y="3962400"/>
            <a:ext cx="711200" cy="492125"/>
            <a:chOff x="96" y="2784"/>
            <a:chExt cx="1062" cy="981"/>
          </a:xfrm>
        </p:grpSpPr>
        <p:sp>
          <p:nvSpPr>
            <p:cNvPr id="331967" name="任意多边形 331966"/>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331968" name="任意多边形 331967"/>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331969" name="任意多边形 331968"/>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331970" name="任意多边形 331969"/>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331971" name="任意多边形 331970"/>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331972" name="任意多边形 331971"/>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331973" name="任意多边形 331972"/>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331974" name="任意多边形 331973"/>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331975" name="任意多边形 331974"/>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331976" name="任意多边形 331975"/>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331977" name="任意多边形 331976"/>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331978" name="任意多边形 331977"/>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331979" name="任意多边形 331978"/>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331980" name="组合 331979"/>
          <p:cNvGrpSpPr/>
          <p:nvPr userDrawn="1"/>
        </p:nvGrpSpPr>
        <p:grpSpPr>
          <a:xfrm>
            <a:off x="508000" y="5070475"/>
            <a:ext cx="711200" cy="492125"/>
            <a:chOff x="96" y="2784"/>
            <a:chExt cx="1062" cy="981"/>
          </a:xfrm>
        </p:grpSpPr>
        <p:sp>
          <p:nvSpPr>
            <p:cNvPr id="331981" name="任意多边形 331980"/>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331982" name="任意多边形 331981"/>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331983" name="任意多边形 331982"/>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331984" name="任意多边形 331983"/>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331985" name="任意多边形 331984"/>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331986" name="任意多边形 331985"/>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331987" name="任意多边形 331986"/>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331988" name="任意多边形 331987"/>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331989" name="任意多边形 331988"/>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331990" name="任意多边形 331989"/>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331991" name="任意多边形 331990"/>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331992" name="任意多边形 331991"/>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331993" name="任意多边形 331992"/>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331994" name="组合 331993"/>
          <p:cNvGrpSpPr/>
          <p:nvPr userDrawn="1"/>
        </p:nvGrpSpPr>
        <p:grpSpPr>
          <a:xfrm>
            <a:off x="508000" y="6121400"/>
            <a:ext cx="711200" cy="492125"/>
            <a:chOff x="96" y="2784"/>
            <a:chExt cx="1062" cy="981"/>
          </a:xfrm>
        </p:grpSpPr>
        <p:sp>
          <p:nvSpPr>
            <p:cNvPr id="331995" name="任意多边形 331994"/>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331996" name="任意多边形 331995"/>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331997" name="任意多边形 331996"/>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331998" name="任意多边形 331997"/>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331999" name="任意多边形 331998"/>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332000" name="任意多边形 331999"/>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332001" name="任意多边形 332000"/>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332002" name="任意多边形 332001"/>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332003" name="任意多边形 332002"/>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332004" name="任意多边形 332003"/>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332005" name="任意多边形 332004"/>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332006" name="任意多边形 332005"/>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332007" name="任意多边形 332006"/>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332008" name="组合 332007"/>
          <p:cNvGrpSpPr/>
          <p:nvPr userDrawn="1"/>
        </p:nvGrpSpPr>
        <p:grpSpPr>
          <a:xfrm>
            <a:off x="9245600" y="-7937"/>
            <a:ext cx="3090333" cy="2063750"/>
            <a:chOff x="4080" y="-5"/>
            <a:chExt cx="1748" cy="1556"/>
          </a:xfrm>
        </p:grpSpPr>
        <p:sp>
          <p:nvSpPr>
            <p:cNvPr id="332009" name="任意多边形 332008"/>
            <p:cNvSpPr/>
            <p:nvPr userDrawn="1"/>
          </p:nvSpPr>
          <p:spPr>
            <a:xfrm>
              <a:off x="4161" y="-5"/>
              <a:ext cx="1586" cy="1443"/>
            </a:xfrm>
            <a:custGeom>
              <a:avLst/>
              <a:gdLst/>
              <a:ahLst/>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ln>
          </p:spPr>
          <p:txBody>
            <a:bodyPr/>
            <a:p>
              <a:endParaRPr lang="zh-CN" altLang="en-US"/>
            </a:p>
          </p:txBody>
        </p:sp>
        <p:grpSp>
          <p:nvGrpSpPr>
            <p:cNvPr id="332010" name="组合 332009"/>
            <p:cNvGrpSpPr/>
            <p:nvPr userDrawn="1"/>
          </p:nvGrpSpPr>
          <p:grpSpPr>
            <a:xfrm>
              <a:off x="4080" y="0"/>
              <a:ext cx="1748" cy="1551"/>
              <a:chOff x="2918" y="18"/>
              <a:chExt cx="2958" cy="2699"/>
            </a:xfrm>
          </p:grpSpPr>
          <p:sp>
            <p:nvSpPr>
              <p:cNvPr id="332011" name="任意多边形 332010"/>
              <p:cNvSpPr/>
              <p:nvPr/>
            </p:nvSpPr>
            <p:spPr>
              <a:xfrm>
                <a:off x="3060" y="18"/>
                <a:ext cx="490" cy="187"/>
              </a:xfrm>
              <a:custGeom>
                <a:avLst/>
                <a:gdLst/>
                <a:ahLst/>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ln>
            </p:spPr>
            <p:txBody>
              <a:bodyPr/>
              <a:p>
                <a:endParaRPr lang="zh-CN" altLang="en-US"/>
              </a:p>
            </p:txBody>
          </p:sp>
          <p:sp>
            <p:nvSpPr>
              <p:cNvPr id="332012" name="任意多边形 332011"/>
              <p:cNvSpPr>
                <a:spLocks noEditPoints="1"/>
              </p:cNvSpPr>
              <p:nvPr/>
            </p:nvSpPr>
            <p:spPr>
              <a:xfrm>
                <a:off x="2918" y="18"/>
                <a:ext cx="2958" cy="2699"/>
              </a:xfrm>
              <a:custGeom>
                <a:avLst/>
                <a:gdLst/>
                <a:ahLst/>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ln>
            </p:spPr>
            <p:txBody>
              <a:bodyPr/>
              <a:p>
                <a:endParaRPr lang="zh-CN" altLang="en-US"/>
              </a:p>
            </p:txBody>
          </p:sp>
          <p:sp>
            <p:nvSpPr>
              <p:cNvPr id="332013" name="任意多边形 332012"/>
              <p:cNvSpPr/>
              <p:nvPr/>
            </p:nvSpPr>
            <p:spPr>
              <a:xfrm>
                <a:off x="3621" y="1287"/>
                <a:ext cx="238" cy="283"/>
              </a:xfrm>
              <a:custGeom>
                <a:avLst/>
                <a:gdLst/>
                <a:ahLst/>
                <a:cxnLst/>
                <a:pathLst>
                  <a:path w="47" h="56">
                    <a:moveTo>
                      <a:pt x="40" y="15"/>
                    </a:moveTo>
                    <a:cubicBezTo>
                      <a:pt x="37" y="0"/>
                      <a:pt x="0" y="23"/>
                      <a:pt x="27" y="56"/>
                    </a:cubicBezTo>
                    <a:cubicBezTo>
                      <a:pt x="27" y="56"/>
                      <a:pt x="47" y="49"/>
                      <a:pt x="40" y="15"/>
                    </a:cubicBezTo>
                    <a:close/>
                  </a:path>
                </a:pathLst>
              </a:custGeom>
              <a:solidFill>
                <a:schemeClr val="bg1"/>
              </a:solidFill>
              <a:ln w="0">
                <a:noFill/>
              </a:ln>
            </p:spPr>
            <p:txBody>
              <a:bodyPr/>
              <a:p>
                <a:endParaRPr lang="zh-CN" altLang="en-US"/>
              </a:p>
            </p:txBody>
          </p:sp>
          <p:sp>
            <p:nvSpPr>
              <p:cNvPr id="332014" name="任意多边形 332013"/>
              <p:cNvSpPr/>
              <p:nvPr/>
            </p:nvSpPr>
            <p:spPr>
              <a:xfrm>
                <a:off x="3403" y="1403"/>
                <a:ext cx="208" cy="379"/>
              </a:xfrm>
              <a:custGeom>
                <a:avLst/>
                <a:gdLst/>
                <a:ahLst/>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ln>
            </p:spPr>
            <p:txBody>
              <a:bodyPr/>
              <a:p>
                <a:endParaRPr lang="zh-CN" altLang="en-US"/>
              </a:p>
            </p:txBody>
          </p:sp>
          <p:sp>
            <p:nvSpPr>
              <p:cNvPr id="332015" name="任意多边形 332014"/>
              <p:cNvSpPr/>
              <p:nvPr/>
            </p:nvSpPr>
            <p:spPr>
              <a:xfrm>
                <a:off x="3272" y="645"/>
                <a:ext cx="683" cy="318"/>
              </a:xfrm>
              <a:custGeom>
                <a:avLst/>
                <a:gdLst/>
                <a:ahLst/>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ln>
            </p:spPr>
            <p:txBody>
              <a:bodyPr/>
              <a:p>
                <a:endParaRPr lang="zh-CN" altLang="en-US"/>
              </a:p>
            </p:txBody>
          </p:sp>
          <p:sp>
            <p:nvSpPr>
              <p:cNvPr id="332016" name="任意多边形 332015"/>
              <p:cNvSpPr/>
              <p:nvPr/>
            </p:nvSpPr>
            <p:spPr>
              <a:xfrm>
                <a:off x="4046" y="1545"/>
                <a:ext cx="490" cy="515"/>
              </a:xfrm>
              <a:custGeom>
                <a:avLst/>
                <a:gdLst/>
                <a:ahLst/>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ln>
            </p:spPr>
            <p:txBody>
              <a:bodyPr/>
              <a:p>
                <a:endParaRPr lang="zh-CN" altLang="en-US"/>
              </a:p>
            </p:txBody>
          </p:sp>
          <p:sp>
            <p:nvSpPr>
              <p:cNvPr id="332017" name="任意多边形 332016"/>
              <p:cNvSpPr/>
              <p:nvPr/>
            </p:nvSpPr>
            <p:spPr>
              <a:xfrm>
                <a:off x="5173" y="1024"/>
                <a:ext cx="501" cy="96"/>
              </a:xfrm>
              <a:custGeom>
                <a:avLst/>
                <a:gdLst/>
                <a:ahLst/>
                <a:cxnLst/>
                <a:pathLst>
                  <a:path w="99" h="19">
                    <a:moveTo>
                      <a:pt x="15" y="0"/>
                    </a:moveTo>
                    <a:cubicBezTo>
                      <a:pt x="0" y="0"/>
                      <a:pt x="19" y="19"/>
                      <a:pt x="40" y="15"/>
                    </a:cubicBezTo>
                    <a:cubicBezTo>
                      <a:pt x="99" y="1"/>
                      <a:pt x="15" y="0"/>
                      <a:pt x="15" y="0"/>
                    </a:cubicBezTo>
                    <a:close/>
                  </a:path>
                </a:pathLst>
              </a:custGeom>
              <a:solidFill>
                <a:schemeClr val="bg1"/>
              </a:solidFill>
              <a:ln w="0">
                <a:noFill/>
              </a:ln>
            </p:spPr>
            <p:txBody>
              <a:bodyPr/>
              <a:p>
                <a:endParaRPr lang="zh-CN" altLang="en-US"/>
              </a:p>
            </p:txBody>
          </p:sp>
          <p:sp>
            <p:nvSpPr>
              <p:cNvPr id="332018" name="任意多边形 332017"/>
              <p:cNvSpPr/>
              <p:nvPr/>
            </p:nvSpPr>
            <p:spPr>
              <a:xfrm>
                <a:off x="5340" y="1004"/>
                <a:ext cx="385" cy="237"/>
              </a:xfrm>
              <a:custGeom>
                <a:avLst/>
                <a:gdLst/>
                <a:ahLst/>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ln>
            </p:spPr>
            <p:txBody>
              <a:bodyPr/>
              <a:p>
                <a:endParaRPr lang="zh-CN" altLang="en-US"/>
              </a:p>
            </p:txBody>
          </p:sp>
          <p:sp>
            <p:nvSpPr>
              <p:cNvPr id="332019" name="任意多边形 332018"/>
              <p:cNvSpPr/>
              <p:nvPr/>
            </p:nvSpPr>
            <p:spPr>
              <a:xfrm>
                <a:off x="5325" y="1201"/>
                <a:ext cx="415" cy="187"/>
              </a:xfrm>
              <a:custGeom>
                <a:avLst/>
                <a:gdLst/>
                <a:ahLst/>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ln>
            </p:spPr>
            <p:txBody>
              <a:bodyPr/>
              <a:p>
                <a:endParaRPr lang="zh-CN" altLang="en-US"/>
              </a:p>
            </p:txBody>
          </p:sp>
          <p:sp>
            <p:nvSpPr>
              <p:cNvPr id="332020" name="任意多边形 332019"/>
              <p:cNvSpPr/>
              <p:nvPr/>
            </p:nvSpPr>
            <p:spPr>
              <a:xfrm>
                <a:off x="5001" y="1378"/>
                <a:ext cx="698" cy="167"/>
              </a:xfrm>
              <a:custGeom>
                <a:avLst/>
                <a:gdLst/>
                <a:ahLst/>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ln>
            </p:spPr>
            <p:txBody>
              <a:bodyPr/>
              <a:p>
                <a:endParaRPr lang="zh-CN" altLang="en-US"/>
              </a:p>
            </p:txBody>
          </p:sp>
          <p:sp>
            <p:nvSpPr>
              <p:cNvPr id="332021" name="任意多边形 332020"/>
              <p:cNvSpPr/>
              <p:nvPr/>
            </p:nvSpPr>
            <p:spPr>
              <a:xfrm>
                <a:off x="5077" y="1540"/>
                <a:ext cx="567" cy="146"/>
              </a:xfrm>
              <a:custGeom>
                <a:avLst/>
                <a:gdLst/>
                <a:ahLst/>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ln>
            </p:spPr>
            <p:txBody>
              <a:bodyPr/>
              <a:p>
                <a:endParaRPr lang="zh-CN" altLang="en-US"/>
              </a:p>
            </p:txBody>
          </p:sp>
          <p:sp>
            <p:nvSpPr>
              <p:cNvPr id="332022" name="任意多边形 332021"/>
              <p:cNvSpPr/>
              <p:nvPr/>
            </p:nvSpPr>
            <p:spPr>
              <a:xfrm>
                <a:off x="5042" y="1656"/>
                <a:ext cx="581" cy="480"/>
              </a:xfrm>
              <a:custGeom>
                <a:avLst/>
                <a:gdLst/>
                <a:ahLst/>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ln>
            </p:spPr>
            <p:txBody>
              <a:bodyPr/>
              <a:p>
                <a:endParaRPr lang="zh-CN" altLang="en-US"/>
              </a:p>
            </p:txBody>
          </p:sp>
          <p:sp>
            <p:nvSpPr>
              <p:cNvPr id="332023" name="任意多边形 332022"/>
              <p:cNvSpPr/>
              <p:nvPr/>
            </p:nvSpPr>
            <p:spPr>
              <a:xfrm>
                <a:off x="5421" y="1464"/>
                <a:ext cx="329" cy="854"/>
              </a:xfrm>
              <a:custGeom>
                <a:avLst/>
                <a:gdLst/>
                <a:ahLst/>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ln>
            </p:spPr>
            <p:txBody>
              <a:bodyPr/>
              <a:p>
                <a:endParaRPr lang="zh-CN" altLang="en-US"/>
              </a:p>
            </p:txBody>
          </p:sp>
        </p:grpSp>
      </p:grpSp>
      <p:sp>
        <p:nvSpPr>
          <p:cNvPr id="332024" name="标题 332023"/>
          <p:cNvSpPr>
            <a:spLocks noGrp="1" noRot="1"/>
          </p:cNvSpPr>
          <p:nvPr>
            <p:ph type="title"/>
          </p:nvPr>
        </p:nvSpPr>
        <p:spPr>
          <a:xfrm>
            <a:off x="397933" y="228600"/>
            <a:ext cx="11387667"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32025" name="文本占位符 332024"/>
          <p:cNvSpPr>
            <a:spLocks noGrp="1" noRot="1"/>
          </p:cNvSpPr>
          <p:nvPr>
            <p:ph type="body" idx="1"/>
          </p:nvPr>
        </p:nvSpPr>
        <p:spPr>
          <a:xfrm>
            <a:off x="812800" y="1600200"/>
            <a:ext cx="10871200"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32026" name="日期占位符 332025"/>
          <p:cNvSpPr>
            <a:spLocks noGrp="1"/>
          </p:cNvSpPr>
          <p:nvPr>
            <p:ph type="dt" sz="half" idx="2"/>
          </p:nvPr>
        </p:nvSpPr>
        <p:spPr>
          <a:xfrm>
            <a:off x="397933" y="6245225"/>
            <a:ext cx="3052233" cy="476250"/>
          </a:xfrm>
          <a:prstGeom prst="rect">
            <a:avLst/>
          </a:prstGeom>
          <a:noFill/>
          <a:ln w="9525">
            <a:noFill/>
          </a:ln>
        </p:spPr>
        <p:txBody>
          <a:bodyPr/>
          <a:lstStyle>
            <a:lvl1pPr>
              <a:defRPr sz="1400">
                <a:latin typeface="Arial" panose="020B0604020202020204" pitchFamily="34" charset="0"/>
              </a:defRPr>
            </a:lvl1pPr>
          </a:lstStyle>
          <a:p>
            <a:pPr lvl="0"/>
            <a:fld id="{BB962C8B-B14F-4D97-AF65-F5344CB8AC3E}" type="datetime1">
              <a:rPr lang="zh-CN" altLang="en-US" dirty="0"/>
            </a:fld>
            <a:endParaRPr lang="zh-CN" altLang="en-US" dirty="0">
              <a:latin typeface="Times New Roman" panose="02020603050405020304" pitchFamily="18" charset="0"/>
            </a:endParaRPr>
          </a:p>
        </p:txBody>
      </p:sp>
      <p:sp>
        <p:nvSpPr>
          <p:cNvPr id="332027" name="页脚占位符 332026"/>
          <p:cNvSpPr>
            <a:spLocks noGrp="1"/>
          </p:cNvSpPr>
          <p:nvPr>
            <p:ph type="ftr" sz="quarter" idx="3"/>
          </p:nvPr>
        </p:nvSpPr>
        <p:spPr>
          <a:xfrm>
            <a:off x="4161367" y="6245225"/>
            <a:ext cx="3860800" cy="476250"/>
          </a:xfrm>
          <a:prstGeom prst="rect">
            <a:avLst/>
          </a:prstGeom>
          <a:noFill/>
          <a:ln w="9525">
            <a:noFill/>
          </a:ln>
        </p:spPr>
        <p:txBody>
          <a:bodyPr/>
          <a:lstStyle>
            <a:lvl1pPr algn="ctr">
              <a:defRPr sz="1400">
                <a:latin typeface="Arial" panose="020B0604020202020204" pitchFamily="34" charset="0"/>
              </a:defRPr>
            </a:lvl1pPr>
          </a:lstStyle>
          <a:p>
            <a:pPr lvl="0"/>
            <a:endParaRPr lang="zh-CN" altLang="en-US" dirty="0"/>
          </a:p>
        </p:txBody>
      </p:sp>
      <p:sp>
        <p:nvSpPr>
          <p:cNvPr id="332028" name="灯片编号占位符 332027"/>
          <p:cNvSpPr>
            <a:spLocks noGrp="1"/>
          </p:cNvSpPr>
          <p:nvPr>
            <p:ph type="sldNum" sz="quarter" idx="4"/>
          </p:nvPr>
        </p:nvSpPr>
        <p:spPr>
          <a:xfrm>
            <a:off x="8733367" y="6245225"/>
            <a:ext cx="3052233" cy="476250"/>
          </a:xfrm>
          <a:prstGeom prst="rect">
            <a:avLst/>
          </a:prstGeom>
          <a:noFill/>
          <a:ln w="9525">
            <a:noFill/>
          </a:ln>
        </p:spPr>
        <p:txBody>
          <a:bodyPr/>
          <a:lstStyle>
            <a:lvl1pPr algn="r">
              <a:defRPr sz="1400">
                <a:latin typeface="Arial" panose="020B0604020202020204" pitchFamily="34" charset="0"/>
              </a:defRPr>
            </a:lvl1pPr>
          </a:lstStyle>
          <a:p>
            <a:pPr lvl="0"/>
            <a:fld id="{9A0DB2DC-4C9A-4742-B13C-FB6460FD3503}" type="slidenum">
              <a:rPr lang="zh-CN" altLang="en-US" dirty="0"/>
            </a:fld>
            <a:endParaRPr lang="zh-CN" altLang="en-US" dirty="0">
              <a:latin typeface="Times New Roman" panose="02020603050405020304" pitchFamily="18"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5.xml"/><Relationship Id="rId7" Type="http://schemas.openxmlformats.org/officeDocument/2006/relationships/hyperlink" Target="http://www.bofety.com/" TargetMode="External"/><Relationship Id="rId6" Type="http://schemas.openxmlformats.org/officeDocument/2006/relationships/tags" Target="../tags/tag164.xml"/><Relationship Id="rId5" Type="http://schemas.openxmlformats.org/officeDocument/2006/relationships/image" Target="../media/image8.jpeg"/><Relationship Id="rId4" Type="http://schemas.openxmlformats.org/officeDocument/2006/relationships/tags" Target="../tags/tag163.xml"/><Relationship Id="rId3" Type="http://schemas.openxmlformats.org/officeDocument/2006/relationships/image" Target="../media/image7.jpeg"/><Relationship Id="rId2" Type="http://schemas.openxmlformats.org/officeDocument/2006/relationships/tags" Target="../tags/tag162.xml"/><Relationship Id="rId1" Type="http://schemas.openxmlformats.org/officeDocument/2006/relationships/tags" Target="../tags/tag1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47090" y="1673225"/>
            <a:ext cx="6000750" cy="1600835"/>
          </a:xfrm>
        </p:spPr>
        <p:txBody>
          <a:bodyPr>
            <a:noAutofit/>
          </a:bodyPr>
          <a:lstStyle/>
          <a:p>
            <a:pPr marL="0" indent="0" algn="ctr">
              <a:lnSpc>
                <a:spcPct val="110000"/>
              </a:lnSpc>
              <a:spcBef>
                <a:spcPts val="0"/>
              </a:spcBef>
              <a:spcAft>
                <a:spcPts val="0"/>
              </a:spcAft>
              <a:buSzPct val="100000"/>
              <a:buNone/>
            </a:pPr>
            <a:r>
              <a:rPr lang="en-US" altLang="zh-CN" sz="4400" i="1">
                <a:solidFill>
                  <a:srgbClr val="0099CC"/>
                </a:solidFill>
                <a:sym typeface="+mn-ea"/>
              </a:rPr>
              <a:t>GB/T19001-2008</a:t>
            </a:r>
            <a:br>
              <a:rPr lang="en-US" altLang="zh-CN" sz="4400" i="1">
                <a:solidFill>
                  <a:srgbClr val="0099CC"/>
                </a:solidFill>
                <a:sym typeface="+mn-ea"/>
              </a:rPr>
            </a:br>
            <a:r>
              <a:rPr lang="en-US" altLang="zh-CN" sz="4400" i="1">
                <a:solidFill>
                  <a:srgbClr val="0099CC"/>
                </a:solidFill>
                <a:sym typeface="+mn-ea"/>
              </a:rPr>
              <a:t> 理解与实施</a:t>
            </a:r>
            <a:endParaRPr lang="en-US" altLang="zh-CN" sz="4400" i="1">
              <a:solidFill>
                <a:srgbClr val="0099CC"/>
              </a:solidFill>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标题 137217"/>
          <p:cNvSpPr>
            <a:spLocks noGrp="1" noRot="1"/>
          </p:cNvSpPr>
          <p:nvPr>
            <p:ph type="title"/>
          </p:nvPr>
        </p:nvSpPr>
        <p:spPr>
          <a:xfrm>
            <a:off x="1822450" y="228600"/>
            <a:ext cx="8540750" cy="838200"/>
          </a:xfrm>
          <a:ln/>
        </p:spPr>
        <p:txBody>
          <a:bodyPr anchor="ctr" anchorCtr="0"/>
          <a:p>
            <a:r>
              <a:rPr lang="zh-CN" altLang="en-US" sz="5200" dirty="0"/>
              <a:t>3    术语和定义</a:t>
            </a:r>
            <a:endParaRPr lang="zh-CN" altLang="en-US" sz="5200" dirty="0"/>
          </a:p>
        </p:txBody>
      </p:sp>
      <p:sp>
        <p:nvSpPr>
          <p:cNvPr id="137219" name="文本占位符 137218"/>
          <p:cNvSpPr>
            <a:spLocks noGrp="1" noRot="1"/>
          </p:cNvSpPr>
          <p:nvPr>
            <p:ph type="body" idx="1"/>
          </p:nvPr>
        </p:nvSpPr>
        <p:spPr>
          <a:xfrm>
            <a:off x="2359025" y="1978025"/>
            <a:ext cx="7927975" cy="3511550"/>
          </a:xfrm>
          <a:ln/>
        </p:spPr>
        <p:txBody>
          <a:bodyPr/>
          <a:p>
            <a:r>
              <a:rPr lang="zh-CN" altLang="en-US" sz="2800" dirty="0"/>
              <a:t>标准采用</a:t>
            </a:r>
            <a:r>
              <a:rPr lang="en-US" altLang="zh-CN" sz="2800"/>
              <a:t>GB/T19000-2008</a:t>
            </a:r>
            <a:r>
              <a:rPr lang="zh-CN" altLang="en-US" sz="2800" dirty="0"/>
              <a:t>中</a:t>
            </a:r>
            <a:r>
              <a:rPr lang="zh-CN" altLang="en-US" sz="2800" dirty="0">
                <a:solidFill>
                  <a:srgbClr val="0000FF"/>
                </a:solidFill>
              </a:rPr>
              <a:t>所确立</a:t>
            </a:r>
            <a:r>
              <a:rPr lang="zh-CN" altLang="en-US" sz="2800" dirty="0"/>
              <a:t>的术语和定义</a:t>
            </a:r>
            <a:endParaRPr lang="zh-CN" altLang="en-US" sz="2800" dirty="0"/>
          </a:p>
          <a:p>
            <a:pPr>
              <a:buNone/>
            </a:pPr>
            <a:endParaRPr lang="zh-CN" altLang="en-US" sz="2800" dirty="0"/>
          </a:p>
          <a:p>
            <a:r>
              <a:rPr lang="zh-CN" altLang="en-US" sz="2800" dirty="0"/>
              <a:t>本标准中所出现的术语“产品”，也可能“服务”。</a:t>
            </a:r>
            <a:endParaRPr lang="zh-CN" altLang="en-US" sz="2800" dirty="0"/>
          </a:p>
          <a:p>
            <a:endParaRPr lang="zh-CN"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7" name="文本占位符 282626"/>
          <p:cNvSpPr>
            <a:spLocks noGrp="1" noRot="1"/>
          </p:cNvSpPr>
          <p:nvPr>
            <p:ph type="body" idx="1"/>
          </p:nvPr>
        </p:nvSpPr>
        <p:spPr>
          <a:xfrm>
            <a:off x="1919288" y="1773238"/>
            <a:ext cx="8064500" cy="4465637"/>
          </a:xfrm>
          <a:ln/>
        </p:spPr>
        <p:txBody>
          <a:bodyPr/>
          <a:p>
            <a:pPr marL="514350" indent="-514350" algn="ctr">
              <a:lnSpc>
                <a:spcPct val="95000"/>
              </a:lnSpc>
              <a:buFontTx/>
              <a:buNone/>
            </a:pPr>
            <a:r>
              <a:rPr lang="en-US" altLang="zh-CN" sz="2000"/>
              <a:t>4    </a:t>
            </a:r>
            <a:r>
              <a:rPr lang="zh-CN" altLang="en-US" sz="2000" dirty="0"/>
              <a:t>质量管理体系</a:t>
            </a:r>
            <a:endParaRPr lang="zh-CN" altLang="en-US" sz="2000" dirty="0"/>
          </a:p>
          <a:p>
            <a:pPr marL="514350" indent="-514350">
              <a:lnSpc>
                <a:spcPct val="95000"/>
              </a:lnSpc>
              <a:buFontTx/>
              <a:buNone/>
            </a:pPr>
            <a:endParaRPr lang="zh-CN" altLang="en-US" sz="2000" dirty="0"/>
          </a:p>
          <a:p>
            <a:pPr marL="514350" indent="-514350">
              <a:lnSpc>
                <a:spcPct val="95000"/>
              </a:lnSpc>
              <a:buFontTx/>
              <a:buNone/>
            </a:pPr>
            <a:endParaRPr lang="en-US" altLang="zh-CN" sz="2000"/>
          </a:p>
          <a:p>
            <a:pPr marL="514350" indent="-514350">
              <a:lnSpc>
                <a:spcPct val="95000"/>
              </a:lnSpc>
              <a:buFontTx/>
              <a:buNone/>
            </a:pPr>
            <a:r>
              <a:rPr lang="en-US" altLang="zh-CN" sz="2000"/>
              <a:t>      4.1    </a:t>
            </a:r>
            <a:r>
              <a:rPr lang="zh-CN" altLang="en-US" sz="2000" dirty="0"/>
              <a:t>总要求					   </a:t>
            </a:r>
            <a:r>
              <a:rPr lang="en-US" altLang="zh-CN" sz="2000"/>
              <a:t>4.2	</a:t>
            </a:r>
            <a:r>
              <a:rPr lang="zh-CN" altLang="en-US" sz="2000" dirty="0"/>
              <a:t>文件要求</a:t>
            </a:r>
            <a:endParaRPr lang="zh-CN" altLang="en-US" sz="2000" dirty="0"/>
          </a:p>
          <a:p>
            <a:pPr marL="514350" indent="-514350">
              <a:lnSpc>
                <a:spcPct val="95000"/>
              </a:lnSpc>
              <a:buFontTx/>
              <a:buNone/>
            </a:pPr>
            <a:endParaRPr lang="zh-CN" altLang="en-US" sz="2000" dirty="0"/>
          </a:p>
          <a:p>
            <a:pPr marL="514350" indent="-514350">
              <a:lnSpc>
                <a:spcPct val="95000"/>
              </a:lnSpc>
              <a:buFontTx/>
              <a:buNone/>
            </a:pPr>
            <a:r>
              <a:rPr lang="zh-CN" altLang="en-US" sz="2000" dirty="0"/>
              <a:t>							   </a:t>
            </a:r>
            <a:r>
              <a:rPr lang="en-US" altLang="zh-CN" sz="2000"/>
              <a:t>4.2.1	</a:t>
            </a:r>
            <a:r>
              <a:rPr lang="zh-CN" altLang="en-US" sz="2000" dirty="0"/>
              <a:t>总        则</a:t>
            </a:r>
            <a:endParaRPr lang="zh-CN" altLang="en-US" sz="2000" dirty="0"/>
          </a:p>
          <a:p>
            <a:pPr marL="514350" indent="-514350">
              <a:lnSpc>
                <a:spcPct val="95000"/>
              </a:lnSpc>
              <a:buFontTx/>
              <a:buNone/>
            </a:pPr>
            <a:endParaRPr lang="zh-CN" altLang="en-US" sz="2000" dirty="0"/>
          </a:p>
          <a:p>
            <a:pPr marL="514350" indent="-514350">
              <a:lnSpc>
                <a:spcPct val="95000"/>
              </a:lnSpc>
              <a:buFontTx/>
              <a:buNone/>
            </a:pPr>
            <a:r>
              <a:rPr lang="zh-CN" altLang="en-US" sz="2000" dirty="0"/>
              <a:t>							   </a:t>
            </a:r>
            <a:r>
              <a:rPr lang="en-US" altLang="zh-CN" sz="2000"/>
              <a:t>4.2.2	</a:t>
            </a:r>
            <a:r>
              <a:rPr lang="zh-CN" altLang="en-US" sz="2000" dirty="0"/>
              <a:t>质量手册</a:t>
            </a:r>
            <a:endParaRPr lang="zh-CN" altLang="en-US" sz="2000" dirty="0"/>
          </a:p>
          <a:p>
            <a:pPr marL="514350" indent="-514350">
              <a:lnSpc>
                <a:spcPct val="95000"/>
              </a:lnSpc>
              <a:buFontTx/>
              <a:buNone/>
            </a:pPr>
            <a:endParaRPr lang="zh-CN" altLang="en-US" sz="2000" dirty="0"/>
          </a:p>
          <a:p>
            <a:pPr marL="514350" indent="-514350">
              <a:lnSpc>
                <a:spcPct val="95000"/>
              </a:lnSpc>
              <a:buFontTx/>
              <a:buNone/>
            </a:pPr>
            <a:r>
              <a:rPr lang="zh-CN" altLang="en-US" sz="2000" dirty="0"/>
              <a:t>							   </a:t>
            </a:r>
            <a:r>
              <a:rPr lang="en-US" altLang="zh-CN" sz="2000"/>
              <a:t>4.2.3	</a:t>
            </a:r>
            <a:r>
              <a:rPr lang="zh-CN" altLang="en-US" sz="2000" dirty="0"/>
              <a:t>文件控制</a:t>
            </a:r>
            <a:endParaRPr lang="zh-CN" altLang="en-US" sz="2000" dirty="0"/>
          </a:p>
          <a:p>
            <a:pPr marL="514350" indent="-514350">
              <a:lnSpc>
                <a:spcPct val="95000"/>
              </a:lnSpc>
              <a:buFontTx/>
              <a:buNone/>
            </a:pPr>
            <a:endParaRPr lang="zh-CN" altLang="en-US" sz="2000" dirty="0"/>
          </a:p>
          <a:p>
            <a:pPr marL="514350" indent="-514350">
              <a:lnSpc>
                <a:spcPct val="95000"/>
              </a:lnSpc>
              <a:buFontTx/>
              <a:buNone/>
            </a:pPr>
            <a:r>
              <a:rPr lang="zh-CN" altLang="en-US" sz="2000" dirty="0"/>
              <a:t>							   </a:t>
            </a:r>
            <a:r>
              <a:rPr lang="en-US" altLang="zh-CN" sz="2000"/>
              <a:t>4.2.4	</a:t>
            </a:r>
            <a:r>
              <a:rPr lang="zh-CN" altLang="en-US" sz="2000" dirty="0"/>
              <a:t>记录控制</a:t>
            </a:r>
            <a:endParaRPr lang="zh-CN" altLang="en-US" sz="2000" dirty="0"/>
          </a:p>
        </p:txBody>
      </p:sp>
      <p:sp>
        <p:nvSpPr>
          <p:cNvPr id="282626" name="标题 282625"/>
          <p:cNvSpPr>
            <a:spLocks noGrp="1" noRot="1"/>
          </p:cNvSpPr>
          <p:nvPr>
            <p:ph type="title"/>
          </p:nvPr>
        </p:nvSpPr>
        <p:spPr>
          <a:xfrm>
            <a:off x="1822450" y="228600"/>
            <a:ext cx="8540750" cy="947738"/>
          </a:xfrm>
          <a:ln/>
        </p:spPr>
        <p:txBody>
          <a:bodyPr anchor="ctr" anchorCtr="0"/>
          <a:p>
            <a:r>
              <a:rPr lang="en-US" altLang="zh-CN" sz="5200"/>
              <a:t>4    </a:t>
            </a:r>
            <a:r>
              <a:rPr lang="zh-CN" altLang="en-US" sz="5200" dirty="0"/>
              <a:t>质量管理体系</a:t>
            </a:r>
            <a:endParaRPr lang="zh-CN" altLang="en-US" sz="5200" dirty="0"/>
          </a:p>
        </p:txBody>
      </p:sp>
      <p:sp>
        <p:nvSpPr>
          <p:cNvPr id="282631" name="直接连接符 282630"/>
          <p:cNvSpPr/>
          <p:nvPr/>
        </p:nvSpPr>
        <p:spPr>
          <a:xfrm>
            <a:off x="4727575" y="1676400"/>
            <a:ext cx="3024188" cy="0"/>
          </a:xfrm>
          <a:prstGeom prst="line">
            <a:avLst/>
          </a:prstGeom>
          <a:ln w="9525" cap="flat" cmpd="sng">
            <a:solidFill>
              <a:schemeClr val="tx1"/>
            </a:solidFill>
            <a:prstDash val="solid"/>
            <a:headEnd type="none" w="med" len="med"/>
            <a:tailEnd type="none" w="med" len="med"/>
          </a:ln>
        </p:spPr>
      </p:sp>
      <p:sp>
        <p:nvSpPr>
          <p:cNvPr id="282633" name="直接连接符 282632"/>
          <p:cNvSpPr/>
          <p:nvPr/>
        </p:nvSpPr>
        <p:spPr>
          <a:xfrm flipH="1">
            <a:off x="4727575" y="2205038"/>
            <a:ext cx="3024188" cy="0"/>
          </a:xfrm>
          <a:prstGeom prst="line">
            <a:avLst/>
          </a:prstGeom>
          <a:ln w="9525" cap="flat" cmpd="sng">
            <a:solidFill>
              <a:schemeClr val="tx1"/>
            </a:solidFill>
            <a:prstDash val="solid"/>
            <a:headEnd type="none" w="med" len="med"/>
            <a:tailEnd type="none" w="med" len="med"/>
          </a:ln>
        </p:spPr>
      </p:sp>
      <p:sp>
        <p:nvSpPr>
          <p:cNvPr id="282634" name="直接连接符 282633"/>
          <p:cNvSpPr/>
          <p:nvPr/>
        </p:nvSpPr>
        <p:spPr>
          <a:xfrm flipH="1" flipV="1">
            <a:off x="4724400" y="1676400"/>
            <a:ext cx="3175" cy="528638"/>
          </a:xfrm>
          <a:prstGeom prst="line">
            <a:avLst/>
          </a:prstGeom>
          <a:ln w="9525" cap="flat" cmpd="sng">
            <a:solidFill>
              <a:schemeClr val="tx1"/>
            </a:solidFill>
            <a:prstDash val="solid"/>
            <a:headEnd type="none" w="med" len="med"/>
            <a:tailEnd type="none" w="med" len="med"/>
          </a:ln>
        </p:spPr>
      </p:sp>
      <p:sp>
        <p:nvSpPr>
          <p:cNvPr id="282635" name="直接连接符 282634"/>
          <p:cNvSpPr/>
          <p:nvPr/>
        </p:nvSpPr>
        <p:spPr>
          <a:xfrm>
            <a:off x="2208213" y="2667000"/>
            <a:ext cx="2016125" cy="0"/>
          </a:xfrm>
          <a:prstGeom prst="line">
            <a:avLst/>
          </a:prstGeom>
          <a:ln w="9525" cap="flat" cmpd="sng">
            <a:solidFill>
              <a:schemeClr val="tx1"/>
            </a:solidFill>
            <a:prstDash val="solid"/>
            <a:headEnd type="none" w="med" len="med"/>
            <a:tailEnd type="none" w="med" len="med"/>
          </a:ln>
        </p:spPr>
      </p:sp>
      <p:sp>
        <p:nvSpPr>
          <p:cNvPr id="282636" name="直接连接符 282635"/>
          <p:cNvSpPr/>
          <p:nvPr/>
        </p:nvSpPr>
        <p:spPr>
          <a:xfrm>
            <a:off x="2208213" y="2695575"/>
            <a:ext cx="0" cy="504825"/>
          </a:xfrm>
          <a:prstGeom prst="line">
            <a:avLst/>
          </a:prstGeom>
          <a:ln w="9525" cap="flat" cmpd="sng">
            <a:solidFill>
              <a:schemeClr val="tx1"/>
            </a:solidFill>
            <a:prstDash val="solid"/>
            <a:headEnd type="none" w="med" len="med"/>
            <a:tailEnd type="none" w="med" len="med"/>
          </a:ln>
        </p:spPr>
      </p:sp>
      <p:sp>
        <p:nvSpPr>
          <p:cNvPr id="282638" name="直接连接符 282637"/>
          <p:cNvSpPr/>
          <p:nvPr/>
        </p:nvSpPr>
        <p:spPr>
          <a:xfrm>
            <a:off x="2208213" y="3200400"/>
            <a:ext cx="2016125" cy="0"/>
          </a:xfrm>
          <a:prstGeom prst="line">
            <a:avLst/>
          </a:prstGeom>
          <a:ln w="9525" cap="flat" cmpd="sng">
            <a:solidFill>
              <a:schemeClr val="tx1"/>
            </a:solidFill>
            <a:prstDash val="solid"/>
            <a:headEnd type="none" w="med" len="med"/>
            <a:tailEnd type="none" w="med" len="med"/>
          </a:ln>
        </p:spPr>
      </p:sp>
      <p:sp>
        <p:nvSpPr>
          <p:cNvPr id="282639" name="直接连接符 282638"/>
          <p:cNvSpPr/>
          <p:nvPr/>
        </p:nvSpPr>
        <p:spPr>
          <a:xfrm>
            <a:off x="4224338" y="2695575"/>
            <a:ext cx="0" cy="504825"/>
          </a:xfrm>
          <a:prstGeom prst="line">
            <a:avLst/>
          </a:prstGeom>
          <a:ln w="9525" cap="flat" cmpd="sng">
            <a:solidFill>
              <a:schemeClr val="tx1"/>
            </a:solidFill>
            <a:prstDash val="solid"/>
            <a:headEnd type="none" w="med" len="med"/>
            <a:tailEnd type="none" w="med" len="med"/>
          </a:ln>
        </p:spPr>
      </p:sp>
      <p:sp>
        <p:nvSpPr>
          <p:cNvPr id="282640" name="直接连接符 282639"/>
          <p:cNvSpPr/>
          <p:nvPr/>
        </p:nvSpPr>
        <p:spPr>
          <a:xfrm>
            <a:off x="7535863" y="2667000"/>
            <a:ext cx="2447925" cy="0"/>
          </a:xfrm>
          <a:prstGeom prst="line">
            <a:avLst/>
          </a:prstGeom>
          <a:ln w="9525" cap="flat" cmpd="sng">
            <a:solidFill>
              <a:schemeClr val="tx1"/>
            </a:solidFill>
            <a:prstDash val="solid"/>
            <a:headEnd type="none" w="med" len="med"/>
            <a:tailEnd type="none" w="med" len="med"/>
          </a:ln>
        </p:spPr>
      </p:sp>
      <p:sp>
        <p:nvSpPr>
          <p:cNvPr id="282641" name="直接连接符 282640"/>
          <p:cNvSpPr/>
          <p:nvPr/>
        </p:nvSpPr>
        <p:spPr>
          <a:xfrm>
            <a:off x="7535863" y="2695575"/>
            <a:ext cx="0" cy="504825"/>
          </a:xfrm>
          <a:prstGeom prst="line">
            <a:avLst/>
          </a:prstGeom>
          <a:ln w="9525" cap="flat" cmpd="sng">
            <a:solidFill>
              <a:schemeClr val="tx1"/>
            </a:solidFill>
            <a:prstDash val="solid"/>
            <a:headEnd type="none" w="med" len="med"/>
            <a:tailEnd type="none" w="med" len="med"/>
          </a:ln>
        </p:spPr>
      </p:sp>
      <p:sp>
        <p:nvSpPr>
          <p:cNvPr id="282642" name="直接连接符 282641"/>
          <p:cNvSpPr/>
          <p:nvPr/>
        </p:nvSpPr>
        <p:spPr>
          <a:xfrm>
            <a:off x="7535863" y="3200400"/>
            <a:ext cx="2447925" cy="0"/>
          </a:xfrm>
          <a:prstGeom prst="line">
            <a:avLst/>
          </a:prstGeom>
          <a:ln w="9525" cap="flat" cmpd="sng">
            <a:solidFill>
              <a:schemeClr val="tx1"/>
            </a:solidFill>
            <a:prstDash val="solid"/>
            <a:headEnd type="none" w="med" len="med"/>
            <a:tailEnd type="none" w="med" len="med"/>
          </a:ln>
        </p:spPr>
      </p:sp>
      <p:sp>
        <p:nvSpPr>
          <p:cNvPr id="282643" name="直接连接符 282642"/>
          <p:cNvSpPr/>
          <p:nvPr/>
        </p:nvSpPr>
        <p:spPr>
          <a:xfrm>
            <a:off x="9983788" y="2695575"/>
            <a:ext cx="0" cy="504825"/>
          </a:xfrm>
          <a:prstGeom prst="line">
            <a:avLst/>
          </a:prstGeom>
          <a:ln w="9525" cap="flat" cmpd="sng">
            <a:solidFill>
              <a:schemeClr val="tx1"/>
            </a:solidFill>
            <a:prstDash val="solid"/>
            <a:headEnd type="none" w="med" len="med"/>
            <a:tailEnd type="none" w="med" len="med"/>
          </a:ln>
        </p:spPr>
      </p:sp>
      <p:sp>
        <p:nvSpPr>
          <p:cNvPr id="282644" name="直接连接符 282643"/>
          <p:cNvSpPr/>
          <p:nvPr/>
        </p:nvSpPr>
        <p:spPr>
          <a:xfrm>
            <a:off x="7535863" y="3429000"/>
            <a:ext cx="2447925" cy="0"/>
          </a:xfrm>
          <a:prstGeom prst="line">
            <a:avLst/>
          </a:prstGeom>
          <a:ln w="9525" cap="flat" cmpd="sng">
            <a:solidFill>
              <a:schemeClr val="tx1"/>
            </a:solidFill>
            <a:prstDash val="solid"/>
            <a:headEnd type="none" w="med" len="med"/>
            <a:tailEnd type="none" w="med" len="med"/>
          </a:ln>
        </p:spPr>
      </p:sp>
      <p:sp>
        <p:nvSpPr>
          <p:cNvPr id="282645" name="直接连接符 282644"/>
          <p:cNvSpPr/>
          <p:nvPr/>
        </p:nvSpPr>
        <p:spPr>
          <a:xfrm flipH="1">
            <a:off x="7535863" y="3429000"/>
            <a:ext cx="7937" cy="431800"/>
          </a:xfrm>
          <a:prstGeom prst="line">
            <a:avLst/>
          </a:prstGeom>
          <a:ln w="9525" cap="flat" cmpd="sng">
            <a:solidFill>
              <a:schemeClr val="tx1"/>
            </a:solidFill>
            <a:prstDash val="solid"/>
            <a:headEnd type="none" w="med" len="med"/>
            <a:tailEnd type="none" w="med" len="med"/>
          </a:ln>
        </p:spPr>
      </p:sp>
      <p:sp>
        <p:nvSpPr>
          <p:cNvPr id="282646" name="直接连接符 282645"/>
          <p:cNvSpPr/>
          <p:nvPr/>
        </p:nvSpPr>
        <p:spPr>
          <a:xfrm>
            <a:off x="7535863" y="3860800"/>
            <a:ext cx="2447925" cy="0"/>
          </a:xfrm>
          <a:prstGeom prst="line">
            <a:avLst/>
          </a:prstGeom>
          <a:ln w="9525" cap="flat" cmpd="sng">
            <a:solidFill>
              <a:schemeClr val="tx1"/>
            </a:solidFill>
            <a:prstDash val="solid"/>
            <a:headEnd type="none" w="med" len="med"/>
            <a:tailEnd type="none" w="med" len="med"/>
          </a:ln>
        </p:spPr>
      </p:sp>
      <p:sp>
        <p:nvSpPr>
          <p:cNvPr id="282647" name="直接连接符 282646"/>
          <p:cNvSpPr/>
          <p:nvPr/>
        </p:nvSpPr>
        <p:spPr>
          <a:xfrm>
            <a:off x="9982200" y="3429000"/>
            <a:ext cx="1588" cy="431800"/>
          </a:xfrm>
          <a:prstGeom prst="line">
            <a:avLst/>
          </a:prstGeom>
          <a:ln w="9525" cap="flat" cmpd="sng">
            <a:solidFill>
              <a:schemeClr val="tx1"/>
            </a:solidFill>
            <a:prstDash val="solid"/>
            <a:headEnd type="none" w="med" len="med"/>
            <a:tailEnd type="none" w="med" len="med"/>
          </a:ln>
        </p:spPr>
      </p:sp>
      <p:sp>
        <p:nvSpPr>
          <p:cNvPr id="282648" name="直接连接符 282647"/>
          <p:cNvSpPr/>
          <p:nvPr/>
        </p:nvSpPr>
        <p:spPr>
          <a:xfrm>
            <a:off x="7535863" y="4149725"/>
            <a:ext cx="2447925" cy="0"/>
          </a:xfrm>
          <a:prstGeom prst="line">
            <a:avLst/>
          </a:prstGeom>
          <a:ln w="9525" cap="flat" cmpd="sng">
            <a:solidFill>
              <a:schemeClr val="tx1"/>
            </a:solidFill>
            <a:prstDash val="solid"/>
            <a:headEnd type="none" w="med" len="med"/>
            <a:tailEnd type="none" w="med" len="med"/>
          </a:ln>
        </p:spPr>
      </p:sp>
      <p:sp>
        <p:nvSpPr>
          <p:cNvPr id="282649" name="直接连接符 282648"/>
          <p:cNvSpPr/>
          <p:nvPr/>
        </p:nvSpPr>
        <p:spPr>
          <a:xfrm>
            <a:off x="9983788" y="4149725"/>
            <a:ext cx="0" cy="503238"/>
          </a:xfrm>
          <a:prstGeom prst="line">
            <a:avLst/>
          </a:prstGeom>
          <a:ln w="9525" cap="flat" cmpd="sng">
            <a:solidFill>
              <a:schemeClr val="tx1"/>
            </a:solidFill>
            <a:prstDash val="solid"/>
            <a:headEnd type="none" w="med" len="med"/>
            <a:tailEnd type="none" w="med" len="med"/>
          </a:ln>
        </p:spPr>
      </p:sp>
      <p:sp>
        <p:nvSpPr>
          <p:cNvPr id="282650" name="直接连接符 282649"/>
          <p:cNvSpPr/>
          <p:nvPr/>
        </p:nvSpPr>
        <p:spPr>
          <a:xfrm flipH="1">
            <a:off x="7535863" y="4648200"/>
            <a:ext cx="2447925" cy="0"/>
          </a:xfrm>
          <a:prstGeom prst="line">
            <a:avLst/>
          </a:prstGeom>
          <a:ln w="9525" cap="flat" cmpd="sng">
            <a:solidFill>
              <a:schemeClr val="tx1"/>
            </a:solidFill>
            <a:prstDash val="solid"/>
            <a:headEnd type="none" w="med" len="med"/>
            <a:tailEnd type="none" w="med" len="med"/>
          </a:ln>
        </p:spPr>
      </p:sp>
      <p:sp>
        <p:nvSpPr>
          <p:cNvPr id="282651" name="直接连接符 282650"/>
          <p:cNvSpPr/>
          <p:nvPr/>
        </p:nvSpPr>
        <p:spPr>
          <a:xfrm>
            <a:off x="7535863" y="4149725"/>
            <a:ext cx="0" cy="503238"/>
          </a:xfrm>
          <a:prstGeom prst="line">
            <a:avLst/>
          </a:prstGeom>
          <a:ln w="9525" cap="flat" cmpd="sng">
            <a:solidFill>
              <a:schemeClr val="tx1"/>
            </a:solidFill>
            <a:prstDash val="solid"/>
            <a:headEnd type="none" w="med" len="med"/>
            <a:tailEnd type="none" w="med" len="med"/>
          </a:ln>
        </p:spPr>
      </p:sp>
      <p:sp>
        <p:nvSpPr>
          <p:cNvPr id="282652" name="直接连接符 282651"/>
          <p:cNvSpPr/>
          <p:nvPr/>
        </p:nvSpPr>
        <p:spPr>
          <a:xfrm>
            <a:off x="7535863" y="4800600"/>
            <a:ext cx="2447925" cy="0"/>
          </a:xfrm>
          <a:prstGeom prst="line">
            <a:avLst/>
          </a:prstGeom>
          <a:ln w="9525" cap="flat" cmpd="sng">
            <a:solidFill>
              <a:schemeClr val="tx1"/>
            </a:solidFill>
            <a:prstDash val="solid"/>
            <a:headEnd type="none" w="med" len="med"/>
            <a:tailEnd type="none" w="med" len="med"/>
          </a:ln>
        </p:spPr>
      </p:sp>
      <p:sp>
        <p:nvSpPr>
          <p:cNvPr id="282653" name="直接连接符 282652"/>
          <p:cNvSpPr/>
          <p:nvPr/>
        </p:nvSpPr>
        <p:spPr>
          <a:xfrm>
            <a:off x="9983788" y="4800600"/>
            <a:ext cx="0" cy="504825"/>
          </a:xfrm>
          <a:prstGeom prst="line">
            <a:avLst/>
          </a:prstGeom>
          <a:ln w="9525" cap="flat" cmpd="sng">
            <a:solidFill>
              <a:schemeClr val="tx1"/>
            </a:solidFill>
            <a:prstDash val="solid"/>
            <a:headEnd type="none" w="med" len="med"/>
            <a:tailEnd type="none" w="med" len="med"/>
          </a:ln>
        </p:spPr>
      </p:sp>
      <p:sp>
        <p:nvSpPr>
          <p:cNvPr id="282654" name="直接连接符 282653"/>
          <p:cNvSpPr/>
          <p:nvPr/>
        </p:nvSpPr>
        <p:spPr>
          <a:xfrm flipH="1">
            <a:off x="7535863" y="5334000"/>
            <a:ext cx="2447925" cy="0"/>
          </a:xfrm>
          <a:prstGeom prst="line">
            <a:avLst/>
          </a:prstGeom>
          <a:ln w="9525" cap="flat" cmpd="sng">
            <a:solidFill>
              <a:schemeClr val="tx1"/>
            </a:solidFill>
            <a:prstDash val="solid"/>
            <a:headEnd type="none" w="med" len="med"/>
            <a:tailEnd type="none" w="med" len="med"/>
          </a:ln>
        </p:spPr>
      </p:sp>
      <p:sp>
        <p:nvSpPr>
          <p:cNvPr id="282655" name="直接连接符 282654"/>
          <p:cNvSpPr/>
          <p:nvPr/>
        </p:nvSpPr>
        <p:spPr>
          <a:xfrm>
            <a:off x="7535863" y="4800600"/>
            <a:ext cx="0" cy="504825"/>
          </a:xfrm>
          <a:prstGeom prst="line">
            <a:avLst/>
          </a:prstGeom>
          <a:ln w="9525" cap="flat" cmpd="sng">
            <a:solidFill>
              <a:schemeClr val="tx1"/>
            </a:solidFill>
            <a:prstDash val="solid"/>
            <a:headEnd type="none" w="med" len="med"/>
            <a:tailEnd type="none" w="med" len="med"/>
          </a:ln>
        </p:spPr>
      </p:sp>
      <p:sp>
        <p:nvSpPr>
          <p:cNvPr id="282656" name="直接连接符 282655"/>
          <p:cNvSpPr/>
          <p:nvPr/>
        </p:nvSpPr>
        <p:spPr>
          <a:xfrm>
            <a:off x="7535863" y="5562600"/>
            <a:ext cx="2447925" cy="0"/>
          </a:xfrm>
          <a:prstGeom prst="line">
            <a:avLst/>
          </a:prstGeom>
          <a:ln w="9525" cap="flat" cmpd="sng">
            <a:solidFill>
              <a:schemeClr val="tx1"/>
            </a:solidFill>
            <a:prstDash val="solid"/>
            <a:headEnd type="none" w="med" len="med"/>
            <a:tailEnd type="none" w="med" len="med"/>
          </a:ln>
        </p:spPr>
      </p:sp>
      <p:sp>
        <p:nvSpPr>
          <p:cNvPr id="282657" name="直接连接符 282656"/>
          <p:cNvSpPr/>
          <p:nvPr/>
        </p:nvSpPr>
        <p:spPr>
          <a:xfrm>
            <a:off x="7535863" y="5589588"/>
            <a:ext cx="7937" cy="430212"/>
          </a:xfrm>
          <a:prstGeom prst="line">
            <a:avLst/>
          </a:prstGeom>
          <a:ln w="9525" cap="flat" cmpd="sng">
            <a:solidFill>
              <a:schemeClr val="tx1"/>
            </a:solidFill>
            <a:prstDash val="solid"/>
            <a:headEnd type="none" w="med" len="med"/>
            <a:tailEnd type="none" w="med" len="med"/>
          </a:ln>
        </p:spPr>
      </p:sp>
      <p:sp>
        <p:nvSpPr>
          <p:cNvPr id="282658" name="直接连接符 282657"/>
          <p:cNvSpPr/>
          <p:nvPr/>
        </p:nvSpPr>
        <p:spPr>
          <a:xfrm flipH="1">
            <a:off x="9982200" y="5589588"/>
            <a:ext cx="1588" cy="430212"/>
          </a:xfrm>
          <a:prstGeom prst="line">
            <a:avLst/>
          </a:prstGeom>
          <a:ln w="9525" cap="flat" cmpd="sng">
            <a:solidFill>
              <a:schemeClr val="tx1"/>
            </a:solidFill>
            <a:prstDash val="solid"/>
            <a:headEnd type="none" w="med" len="med"/>
            <a:tailEnd type="none" w="med" len="med"/>
          </a:ln>
        </p:spPr>
      </p:sp>
      <p:sp>
        <p:nvSpPr>
          <p:cNvPr id="282659" name="直接连接符 282658"/>
          <p:cNvSpPr/>
          <p:nvPr/>
        </p:nvSpPr>
        <p:spPr>
          <a:xfrm flipH="1">
            <a:off x="7535863" y="6019800"/>
            <a:ext cx="2447925" cy="0"/>
          </a:xfrm>
          <a:prstGeom prst="line">
            <a:avLst/>
          </a:prstGeom>
          <a:ln w="9525" cap="flat" cmpd="sng">
            <a:solidFill>
              <a:schemeClr val="tx1"/>
            </a:solidFill>
            <a:prstDash val="solid"/>
            <a:headEnd type="none" w="med" len="med"/>
            <a:tailEnd type="none" w="med" len="med"/>
          </a:ln>
        </p:spPr>
      </p:sp>
      <p:sp>
        <p:nvSpPr>
          <p:cNvPr id="282660" name="直接连接符 282659"/>
          <p:cNvSpPr/>
          <p:nvPr/>
        </p:nvSpPr>
        <p:spPr>
          <a:xfrm flipV="1">
            <a:off x="3143250" y="2492375"/>
            <a:ext cx="0" cy="144463"/>
          </a:xfrm>
          <a:prstGeom prst="line">
            <a:avLst/>
          </a:prstGeom>
          <a:ln w="9525" cap="flat" cmpd="sng">
            <a:solidFill>
              <a:schemeClr val="tx1"/>
            </a:solidFill>
            <a:prstDash val="solid"/>
            <a:headEnd type="none" w="med" len="med"/>
            <a:tailEnd type="none" w="med" len="med"/>
          </a:ln>
        </p:spPr>
      </p:sp>
      <p:sp>
        <p:nvSpPr>
          <p:cNvPr id="282661" name="直接连接符 282660"/>
          <p:cNvSpPr/>
          <p:nvPr/>
        </p:nvSpPr>
        <p:spPr>
          <a:xfrm>
            <a:off x="3143250" y="2492375"/>
            <a:ext cx="5832475" cy="0"/>
          </a:xfrm>
          <a:prstGeom prst="line">
            <a:avLst/>
          </a:prstGeom>
          <a:ln w="9525" cap="flat" cmpd="sng">
            <a:solidFill>
              <a:schemeClr val="tx1"/>
            </a:solidFill>
            <a:prstDash val="solid"/>
            <a:headEnd type="none" w="med" len="med"/>
            <a:tailEnd type="none" w="med" len="med"/>
          </a:ln>
        </p:spPr>
      </p:sp>
      <p:sp>
        <p:nvSpPr>
          <p:cNvPr id="282662" name="直接连接符 282661"/>
          <p:cNvSpPr/>
          <p:nvPr/>
        </p:nvSpPr>
        <p:spPr>
          <a:xfrm>
            <a:off x="8975725" y="2492375"/>
            <a:ext cx="0" cy="144463"/>
          </a:xfrm>
          <a:prstGeom prst="line">
            <a:avLst/>
          </a:prstGeom>
          <a:ln w="9525" cap="flat" cmpd="sng">
            <a:solidFill>
              <a:schemeClr val="tx1"/>
            </a:solidFill>
            <a:prstDash val="solid"/>
            <a:headEnd type="none" w="med" len="med"/>
            <a:tailEnd type="none" w="med" len="med"/>
          </a:ln>
        </p:spPr>
      </p:sp>
      <p:sp>
        <p:nvSpPr>
          <p:cNvPr id="282663" name="直接连接符 282662"/>
          <p:cNvSpPr/>
          <p:nvPr/>
        </p:nvSpPr>
        <p:spPr>
          <a:xfrm>
            <a:off x="6240463" y="2205038"/>
            <a:ext cx="0" cy="287337"/>
          </a:xfrm>
          <a:prstGeom prst="line">
            <a:avLst/>
          </a:prstGeom>
          <a:ln w="9525" cap="flat" cmpd="sng">
            <a:solidFill>
              <a:schemeClr val="tx1"/>
            </a:solidFill>
            <a:prstDash val="solid"/>
            <a:headEnd type="none" w="med" len="med"/>
            <a:tailEnd type="none" w="med" len="med"/>
          </a:ln>
        </p:spPr>
      </p:sp>
      <p:sp>
        <p:nvSpPr>
          <p:cNvPr id="282664" name="直接连接符 282663"/>
          <p:cNvSpPr/>
          <p:nvPr/>
        </p:nvSpPr>
        <p:spPr>
          <a:xfrm>
            <a:off x="8975725" y="3213100"/>
            <a:ext cx="0" cy="215900"/>
          </a:xfrm>
          <a:prstGeom prst="line">
            <a:avLst/>
          </a:prstGeom>
          <a:ln w="9525" cap="flat" cmpd="sng">
            <a:solidFill>
              <a:schemeClr val="tx1"/>
            </a:solidFill>
            <a:prstDash val="solid"/>
            <a:headEnd type="none" w="med" len="med"/>
            <a:tailEnd type="none" w="med" len="med"/>
          </a:ln>
        </p:spPr>
      </p:sp>
      <p:sp>
        <p:nvSpPr>
          <p:cNvPr id="282665" name="直接连接符 282664"/>
          <p:cNvSpPr/>
          <p:nvPr/>
        </p:nvSpPr>
        <p:spPr>
          <a:xfrm>
            <a:off x="8975725" y="3860800"/>
            <a:ext cx="0" cy="288925"/>
          </a:xfrm>
          <a:prstGeom prst="line">
            <a:avLst/>
          </a:prstGeom>
          <a:ln w="9525" cap="flat" cmpd="sng">
            <a:solidFill>
              <a:schemeClr val="tx1"/>
            </a:solidFill>
            <a:prstDash val="solid"/>
            <a:headEnd type="none" w="med" len="med"/>
            <a:tailEnd type="none" w="med" len="med"/>
          </a:ln>
        </p:spPr>
      </p:sp>
      <p:sp>
        <p:nvSpPr>
          <p:cNvPr id="282666" name="直接连接符 282665"/>
          <p:cNvSpPr/>
          <p:nvPr/>
        </p:nvSpPr>
        <p:spPr>
          <a:xfrm>
            <a:off x="8975725" y="4652963"/>
            <a:ext cx="15875" cy="147637"/>
          </a:xfrm>
          <a:prstGeom prst="line">
            <a:avLst/>
          </a:prstGeom>
          <a:ln w="9525" cap="flat" cmpd="sng">
            <a:solidFill>
              <a:schemeClr val="tx1"/>
            </a:solidFill>
            <a:prstDash val="solid"/>
            <a:headEnd type="none" w="med" len="med"/>
            <a:tailEnd type="none" w="med" len="med"/>
          </a:ln>
        </p:spPr>
      </p:sp>
      <p:sp>
        <p:nvSpPr>
          <p:cNvPr id="282667" name="直接连接符 282666"/>
          <p:cNvSpPr/>
          <p:nvPr/>
        </p:nvSpPr>
        <p:spPr>
          <a:xfrm>
            <a:off x="8975725" y="5334000"/>
            <a:ext cx="0" cy="215900"/>
          </a:xfrm>
          <a:prstGeom prst="line">
            <a:avLst/>
          </a:prstGeom>
          <a:ln w="9525" cap="flat" cmpd="sng">
            <a:solidFill>
              <a:schemeClr val="tx1"/>
            </a:solidFill>
            <a:prstDash val="solid"/>
            <a:headEnd type="none" w="med" len="med"/>
            <a:tailEnd type="none" w="med" len="med"/>
          </a:ln>
        </p:spPr>
      </p:sp>
      <p:sp>
        <p:nvSpPr>
          <p:cNvPr id="282668" name="直接连接符 282667"/>
          <p:cNvSpPr/>
          <p:nvPr/>
        </p:nvSpPr>
        <p:spPr>
          <a:xfrm flipV="1">
            <a:off x="7772400" y="1676400"/>
            <a:ext cx="0" cy="53340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39265"/>
          <p:cNvSpPr>
            <a:spLocks noGrp="1" noRot="1"/>
          </p:cNvSpPr>
          <p:nvPr>
            <p:ph type="title"/>
          </p:nvPr>
        </p:nvSpPr>
        <p:spPr>
          <a:xfrm>
            <a:off x="1822450" y="228600"/>
            <a:ext cx="8540750" cy="990600"/>
          </a:xfrm>
          <a:ln/>
        </p:spPr>
        <p:txBody>
          <a:bodyPr anchor="ctr" anchorCtr="0"/>
          <a:p>
            <a:r>
              <a:rPr lang="zh-CN" altLang="en-US" sz="5200" dirty="0"/>
              <a:t>4.1    总要求</a:t>
            </a:r>
            <a:endParaRPr lang="zh-CN" altLang="en-US" sz="5200" dirty="0"/>
          </a:p>
        </p:txBody>
      </p:sp>
      <p:sp>
        <p:nvSpPr>
          <p:cNvPr id="139267" name="文本占位符 139266"/>
          <p:cNvSpPr>
            <a:spLocks noGrp="1" noRot="1"/>
          </p:cNvSpPr>
          <p:nvPr>
            <p:ph type="body" idx="1"/>
          </p:nvPr>
        </p:nvSpPr>
        <p:spPr>
          <a:xfrm>
            <a:off x="1992313" y="1412875"/>
            <a:ext cx="8229600" cy="5184775"/>
          </a:xfrm>
          <a:ln/>
        </p:spPr>
        <p:txBody>
          <a:bodyPr/>
          <a:p>
            <a:pPr>
              <a:lnSpc>
                <a:spcPct val="90000"/>
              </a:lnSpc>
            </a:pPr>
            <a:r>
              <a:rPr lang="zh-CN" altLang="en-US" sz="2400" dirty="0"/>
              <a:t>组织应按标准的要求建立质量管理体系，将其形成文件，加以实施的保持，并持续改进其有效性。</a:t>
            </a:r>
            <a:endParaRPr lang="zh-CN" altLang="en-US" sz="2400" dirty="0"/>
          </a:p>
          <a:p>
            <a:pPr>
              <a:lnSpc>
                <a:spcPct val="90000"/>
              </a:lnSpc>
            </a:pPr>
            <a:r>
              <a:rPr lang="zh-CN" altLang="en-US" sz="2400" dirty="0"/>
              <a:t>组织应采用过程方法建立和实施质量管理体系，并持续改进其有效性：</a:t>
            </a:r>
            <a:endParaRPr lang="zh-CN" altLang="en-US" sz="2400" dirty="0"/>
          </a:p>
          <a:p>
            <a:pPr>
              <a:lnSpc>
                <a:spcPct val="90000"/>
              </a:lnSpc>
              <a:buNone/>
            </a:pPr>
            <a:r>
              <a:rPr lang="en-US" altLang="zh-CN" sz="2400"/>
              <a:t>a</a:t>
            </a:r>
            <a:r>
              <a:rPr lang="zh-CN" altLang="en-US" sz="2400" dirty="0"/>
              <a:t>）</a:t>
            </a:r>
            <a:r>
              <a:rPr lang="zh-CN" altLang="en-US" sz="2400" dirty="0">
                <a:solidFill>
                  <a:srgbClr val="FF0000"/>
                </a:solidFill>
              </a:rPr>
              <a:t>确定</a:t>
            </a:r>
            <a:r>
              <a:rPr lang="zh-CN" altLang="en-US" sz="2400" dirty="0"/>
              <a:t>质量管理体系所需的过程及其在</a:t>
            </a:r>
            <a:r>
              <a:rPr lang="zh-CN" altLang="en-US" sz="2400" dirty="0">
                <a:solidFill>
                  <a:srgbClr val="0000FF"/>
                </a:solidFill>
              </a:rPr>
              <a:t>整个</a:t>
            </a:r>
            <a:r>
              <a:rPr lang="zh-CN" altLang="en-US" sz="2400" dirty="0"/>
              <a:t>组织中的应用（见</a:t>
            </a:r>
            <a:r>
              <a:rPr lang="en-US" altLang="zh-CN" sz="2400"/>
              <a:t>1.2</a:t>
            </a:r>
            <a:r>
              <a:rPr lang="zh-CN" altLang="en-US" sz="2400" dirty="0"/>
              <a:t>）；</a:t>
            </a:r>
            <a:endParaRPr lang="zh-CN" altLang="en-US" sz="2400" dirty="0"/>
          </a:p>
          <a:p>
            <a:pPr>
              <a:lnSpc>
                <a:spcPct val="90000"/>
              </a:lnSpc>
              <a:buNone/>
            </a:pPr>
            <a:r>
              <a:rPr lang="en-US" altLang="zh-CN" sz="2400"/>
              <a:t>b</a:t>
            </a:r>
            <a:r>
              <a:rPr lang="zh-CN" altLang="en-US" sz="2400" dirty="0"/>
              <a:t>）确定这些过程的顺序和相互作用；</a:t>
            </a:r>
            <a:endParaRPr lang="zh-CN" altLang="en-US" sz="2400" dirty="0"/>
          </a:p>
          <a:p>
            <a:pPr>
              <a:lnSpc>
                <a:spcPct val="90000"/>
              </a:lnSpc>
              <a:buNone/>
            </a:pPr>
            <a:r>
              <a:rPr lang="en-US" altLang="zh-CN" sz="2400"/>
              <a:t>c</a:t>
            </a:r>
            <a:r>
              <a:rPr lang="zh-CN" altLang="en-US" sz="2400" dirty="0"/>
              <a:t>）</a:t>
            </a:r>
            <a:r>
              <a:rPr lang="zh-CN" altLang="en-US" sz="2400" dirty="0">
                <a:solidFill>
                  <a:srgbClr val="0000FF"/>
                </a:solidFill>
              </a:rPr>
              <a:t>确定所需的准则和方法，以确保这些过程的运行和控制有效；</a:t>
            </a:r>
            <a:endParaRPr lang="zh-CN" altLang="en-US" sz="2400" dirty="0">
              <a:solidFill>
                <a:srgbClr val="0000FF"/>
              </a:solidFill>
            </a:endParaRPr>
          </a:p>
          <a:p>
            <a:pPr>
              <a:lnSpc>
                <a:spcPct val="90000"/>
              </a:lnSpc>
              <a:buNone/>
            </a:pPr>
            <a:r>
              <a:rPr lang="en-US" altLang="zh-CN" sz="2400"/>
              <a:t>d</a:t>
            </a:r>
            <a:r>
              <a:rPr lang="zh-CN" altLang="en-US" sz="2400" dirty="0"/>
              <a:t>）确保可以获得必要的资源和信息，以支持这些过程的</a:t>
            </a:r>
            <a:r>
              <a:rPr lang="zh-CN" altLang="en-US" sz="2400" dirty="0">
                <a:solidFill>
                  <a:srgbClr val="0000FF"/>
                </a:solidFill>
              </a:rPr>
              <a:t>运行</a:t>
            </a:r>
            <a:r>
              <a:rPr lang="zh-CN" altLang="en-US" sz="2400" dirty="0"/>
              <a:t>和监视；</a:t>
            </a:r>
            <a:endParaRPr lang="zh-CN" altLang="en-US" sz="2400" dirty="0"/>
          </a:p>
          <a:p>
            <a:pPr>
              <a:lnSpc>
                <a:spcPct val="90000"/>
              </a:lnSpc>
              <a:buNone/>
            </a:pPr>
            <a:r>
              <a:rPr lang="en-US" altLang="zh-CN" sz="2400"/>
              <a:t>e</a:t>
            </a:r>
            <a:r>
              <a:rPr lang="zh-CN" altLang="en-US" sz="2400" dirty="0"/>
              <a:t>）监视测量（</a:t>
            </a:r>
            <a:r>
              <a:rPr lang="zh-CN" altLang="en-US" sz="2400" dirty="0">
                <a:solidFill>
                  <a:srgbClr val="FF0000"/>
                </a:solidFill>
              </a:rPr>
              <a:t>适用时</a:t>
            </a:r>
            <a:r>
              <a:rPr lang="zh-CN" altLang="en-US" sz="2400" dirty="0"/>
              <a:t>）和分析这些过程；</a:t>
            </a:r>
            <a:endParaRPr lang="zh-CN" altLang="en-US" sz="2400" dirty="0"/>
          </a:p>
          <a:p>
            <a:pPr>
              <a:lnSpc>
                <a:spcPct val="90000"/>
              </a:lnSpc>
              <a:buNone/>
            </a:pPr>
            <a:r>
              <a:rPr lang="en-US" altLang="zh-CN" sz="2400"/>
              <a:t>f</a:t>
            </a:r>
            <a:r>
              <a:rPr lang="zh-CN" altLang="en-US" sz="2400" dirty="0"/>
              <a:t>）实施必要的措施，以实现所策划的结果和对这些过程的持续改进；</a:t>
            </a:r>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标题 324609"/>
          <p:cNvSpPr>
            <a:spLocks noGrp="1" noRot="1"/>
          </p:cNvSpPr>
          <p:nvPr>
            <p:ph type="title"/>
          </p:nvPr>
        </p:nvSpPr>
        <p:spPr>
          <a:ln/>
        </p:spPr>
        <p:txBody>
          <a:bodyPr anchor="ctr" anchorCtr="0"/>
          <a:p>
            <a:r>
              <a:rPr lang="zh-CN" altLang="en-US" sz="5200" dirty="0"/>
              <a:t>4.1    总要求</a:t>
            </a:r>
            <a:endParaRPr lang="zh-CN" altLang="en-US" sz="5200" dirty="0"/>
          </a:p>
        </p:txBody>
      </p:sp>
      <p:sp>
        <p:nvSpPr>
          <p:cNvPr id="324611" name="文本占位符 324610"/>
          <p:cNvSpPr>
            <a:spLocks noGrp="1" noRot="1"/>
          </p:cNvSpPr>
          <p:nvPr>
            <p:ph type="body" idx="1"/>
          </p:nvPr>
        </p:nvSpPr>
        <p:spPr>
          <a:xfrm>
            <a:off x="1981200" y="1600200"/>
            <a:ext cx="8229600" cy="4852988"/>
          </a:xfrm>
          <a:ln/>
        </p:spPr>
        <p:txBody>
          <a:bodyPr/>
          <a:p>
            <a:r>
              <a:rPr lang="zh-CN" altLang="en-US" sz="2400" dirty="0"/>
              <a:t>组织应确保对外包过程的控制，应在质量管理体系中</a:t>
            </a:r>
            <a:r>
              <a:rPr lang="zh-CN" altLang="en-US" sz="2400" dirty="0">
                <a:solidFill>
                  <a:srgbClr val="FF0000"/>
                </a:solidFill>
              </a:rPr>
              <a:t>规定</a:t>
            </a:r>
            <a:r>
              <a:rPr lang="zh-CN" altLang="en-US" sz="2400" dirty="0"/>
              <a:t>控制的</a:t>
            </a:r>
            <a:r>
              <a:rPr lang="zh-CN" altLang="en-US" sz="2400" dirty="0">
                <a:solidFill>
                  <a:srgbClr val="FF0000"/>
                </a:solidFill>
              </a:rPr>
              <a:t>类型和程度</a:t>
            </a:r>
            <a:r>
              <a:rPr lang="zh-CN" altLang="en-US" sz="2400" dirty="0"/>
              <a:t>。</a:t>
            </a:r>
            <a:endParaRPr lang="zh-CN" altLang="en-US" sz="2400" dirty="0"/>
          </a:p>
          <a:p>
            <a:pPr>
              <a:buNone/>
            </a:pPr>
            <a:r>
              <a:rPr lang="en-US" altLang="zh-CN" sz="2400">
                <a:solidFill>
                  <a:srgbClr val="FF0000"/>
                </a:solidFill>
              </a:rPr>
              <a:t>     </a:t>
            </a:r>
            <a:r>
              <a:rPr lang="en-US" altLang="zh-CN" sz="2400">
                <a:solidFill>
                  <a:srgbClr val="FF0000"/>
                </a:solidFill>
                <a:latin typeface="Arial" panose="020B0604020202020204" pitchFamily="34" charset="0"/>
              </a:rPr>
              <a:t>——</a:t>
            </a:r>
            <a:r>
              <a:rPr lang="en-US" altLang="zh-CN" sz="2400">
                <a:solidFill>
                  <a:srgbClr val="FF0000"/>
                </a:solidFill>
              </a:rPr>
              <a:t>“</a:t>
            </a:r>
            <a:r>
              <a:rPr lang="zh-CN" altLang="en-US" sz="2400" dirty="0">
                <a:solidFill>
                  <a:srgbClr val="FF0000"/>
                </a:solidFill>
              </a:rPr>
              <a:t>外包过程”是为了质量管理体系的需要，由组织选择，并由外部方实施的过程。</a:t>
            </a:r>
            <a:endParaRPr lang="zh-CN" altLang="en-US" sz="2400" dirty="0">
              <a:solidFill>
                <a:srgbClr val="FF0000"/>
              </a:solidFill>
            </a:endParaRPr>
          </a:p>
          <a:p>
            <a:pPr>
              <a:buNone/>
            </a:pPr>
            <a:r>
              <a:rPr lang="zh-CN" altLang="en-US" sz="2400" dirty="0">
                <a:solidFill>
                  <a:srgbClr val="FF0000"/>
                </a:solidFill>
              </a:rPr>
              <a:t>    </a:t>
            </a:r>
            <a:r>
              <a:rPr lang="en-US" altLang="zh-CN" sz="2400">
                <a:solidFill>
                  <a:srgbClr val="FF0000"/>
                </a:solidFill>
                <a:latin typeface="Arial" panose="020B0604020202020204" pitchFamily="34" charset="0"/>
              </a:rPr>
              <a:t>——</a:t>
            </a:r>
            <a:r>
              <a:rPr lang="zh-CN" altLang="en-US" sz="2400" dirty="0">
                <a:solidFill>
                  <a:srgbClr val="FF0000"/>
                </a:solidFill>
              </a:rPr>
              <a:t>组织应确保对外包过程的控制，并不免除其满足所有顾客要求和法律法规要求的责任。</a:t>
            </a:r>
            <a:endParaRPr lang="zh-CN" altLang="en-US" sz="2400" dirty="0">
              <a:solidFill>
                <a:srgbClr val="FF0000"/>
              </a:solidFill>
            </a:endParaRPr>
          </a:p>
          <a:p>
            <a:pPr>
              <a:buNone/>
            </a:pPr>
            <a:r>
              <a:rPr lang="zh-CN" altLang="en-US" sz="2400" dirty="0">
                <a:solidFill>
                  <a:srgbClr val="FF0000"/>
                </a:solidFill>
              </a:rPr>
              <a:t>    </a:t>
            </a:r>
            <a:r>
              <a:rPr lang="en-US" altLang="zh-CN" sz="2400">
                <a:solidFill>
                  <a:srgbClr val="FF0000"/>
                </a:solidFill>
                <a:latin typeface="Arial" panose="020B0604020202020204" pitchFamily="34" charset="0"/>
              </a:rPr>
              <a:t>——</a:t>
            </a:r>
            <a:r>
              <a:rPr lang="zh-CN" altLang="en-US" sz="2400" dirty="0">
                <a:solidFill>
                  <a:srgbClr val="FF0000"/>
                </a:solidFill>
              </a:rPr>
              <a:t>对外包过程控制的类型和程度可受诸如下列因素影响：</a:t>
            </a:r>
            <a:endParaRPr lang="zh-CN" altLang="en-US" sz="2400" dirty="0">
              <a:solidFill>
                <a:srgbClr val="FF0000"/>
              </a:solidFill>
            </a:endParaRPr>
          </a:p>
          <a:p>
            <a:pPr>
              <a:buNone/>
            </a:pPr>
            <a:r>
              <a:rPr lang="zh-CN" altLang="en-US" sz="2400" dirty="0">
                <a:solidFill>
                  <a:srgbClr val="FF0000"/>
                </a:solidFill>
              </a:rPr>
              <a:t>    </a:t>
            </a:r>
            <a:r>
              <a:rPr lang="en-US" altLang="zh-CN" sz="2400">
                <a:solidFill>
                  <a:srgbClr val="FF0000"/>
                </a:solidFill>
              </a:rPr>
              <a:t>a</a:t>
            </a:r>
            <a:r>
              <a:rPr lang="zh-CN" altLang="en-US" sz="2400" dirty="0">
                <a:solidFill>
                  <a:srgbClr val="FF0000"/>
                </a:solidFill>
              </a:rPr>
              <a:t>）外包过程对组织提供满足要求的产品的能力的潜在影响；</a:t>
            </a:r>
            <a:endParaRPr lang="zh-CN" altLang="en-US" sz="2400" dirty="0">
              <a:solidFill>
                <a:srgbClr val="FF0000"/>
              </a:solidFill>
            </a:endParaRPr>
          </a:p>
          <a:p>
            <a:pPr>
              <a:buNone/>
            </a:pPr>
            <a:r>
              <a:rPr lang="zh-CN" altLang="en-US" sz="2400" dirty="0">
                <a:solidFill>
                  <a:srgbClr val="FF0000"/>
                </a:solidFill>
              </a:rPr>
              <a:t>    </a:t>
            </a:r>
            <a:r>
              <a:rPr lang="en-US" altLang="zh-CN" sz="2400">
                <a:solidFill>
                  <a:srgbClr val="FF0000"/>
                </a:solidFill>
              </a:rPr>
              <a:t>b</a:t>
            </a:r>
            <a:r>
              <a:rPr lang="zh-CN" altLang="en-US" sz="2400" dirty="0">
                <a:solidFill>
                  <a:srgbClr val="FF0000"/>
                </a:solidFill>
              </a:rPr>
              <a:t>）对外包过程控制的分担程度；</a:t>
            </a:r>
            <a:endParaRPr lang="zh-CN" altLang="en-US" sz="2400" dirty="0">
              <a:solidFill>
                <a:srgbClr val="FF0000"/>
              </a:solidFill>
            </a:endParaRPr>
          </a:p>
          <a:p>
            <a:pPr>
              <a:buNone/>
            </a:pPr>
            <a:r>
              <a:rPr lang="zh-CN" altLang="en-US" sz="2400" dirty="0">
                <a:solidFill>
                  <a:srgbClr val="FF0000"/>
                </a:solidFill>
              </a:rPr>
              <a:t>    </a:t>
            </a:r>
            <a:r>
              <a:rPr lang="en-US" altLang="zh-CN" sz="2400">
                <a:solidFill>
                  <a:srgbClr val="FF0000"/>
                </a:solidFill>
              </a:rPr>
              <a:t>c</a:t>
            </a:r>
            <a:r>
              <a:rPr lang="zh-CN" altLang="en-US" sz="2400" dirty="0">
                <a:solidFill>
                  <a:srgbClr val="FF0000"/>
                </a:solidFill>
              </a:rPr>
              <a:t>）通过应用</a:t>
            </a:r>
            <a:r>
              <a:rPr lang="en-US" altLang="zh-CN" sz="2400">
                <a:solidFill>
                  <a:srgbClr val="FF0000"/>
                </a:solidFill>
              </a:rPr>
              <a:t>7.4</a:t>
            </a:r>
            <a:r>
              <a:rPr lang="zh-CN" altLang="en-US" sz="2400" dirty="0">
                <a:solidFill>
                  <a:srgbClr val="FF0000"/>
                </a:solidFill>
              </a:rPr>
              <a:t>实现控制所需的能力。</a:t>
            </a:r>
            <a:endParaRPr lang="zh-CN" altLang="en-US" sz="24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标题 140289"/>
          <p:cNvSpPr>
            <a:spLocks noGrp="1" noRot="1"/>
          </p:cNvSpPr>
          <p:nvPr>
            <p:ph type="title"/>
          </p:nvPr>
        </p:nvSpPr>
        <p:spPr>
          <a:xfrm>
            <a:off x="1822450" y="228600"/>
            <a:ext cx="8540750" cy="838200"/>
          </a:xfrm>
          <a:ln/>
        </p:spPr>
        <p:txBody>
          <a:bodyPr anchor="ctr" anchorCtr="0"/>
          <a:p>
            <a:r>
              <a:rPr lang="zh-CN" altLang="en-US" sz="5200" dirty="0"/>
              <a:t>4.2    文件要求</a:t>
            </a:r>
            <a:endParaRPr lang="zh-CN" altLang="en-US" sz="5200" dirty="0"/>
          </a:p>
        </p:txBody>
      </p:sp>
      <p:sp>
        <p:nvSpPr>
          <p:cNvPr id="140291" name="文本占位符 140290"/>
          <p:cNvSpPr>
            <a:spLocks noGrp="1" noRot="1"/>
          </p:cNvSpPr>
          <p:nvPr>
            <p:ph type="body" idx="1"/>
          </p:nvPr>
        </p:nvSpPr>
        <p:spPr>
          <a:xfrm>
            <a:off x="2063750" y="1412875"/>
            <a:ext cx="8078788" cy="5111750"/>
          </a:xfrm>
          <a:ln/>
        </p:spPr>
        <p:txBody>
          <a:bodyPr/>
          <a:p>
            <a:pPr>
              <a:buNone/>
            </a:pPr>
            <a:r>
              <a:rPr lang="zh-CN" altLang="en-US" sz="2800" dirty="0"/>
              <a:t>4.2.1	总则</a:t>
            </a:r>
            <a:endParaRPr lang="zh-CN" altLang="en-US" sz="2800" dirty="0"/>
          </a:p>
          <a:p>
            <a:r>
              <a:rPr lang="zh-CN" altLang="en-US" sz="2800" dirty="0"/>
              <a:t>质量管理体系文件应包括：</a:t>
            </a:r>
            <a:endParaRPr lang="zh-CN" altLang="en-US" sz="2800" dirty="0"/>
          </a:p>
          <a:p>
            <a:pPr>
              <a:buNone/>
            </a:pPr>
            <a:r>
              <a:rPr lang="zh-CN" altLang="en-US" sz="2800" dirty="0"/>
              <a:t>	</a:t>
            </a:r>
            <a:r>
              <a:rPr lang="en-US" altLang="zh-CN" sz="2800"/>
              <a:t>a)	</a:t>
            </a:r>
            <a:r>
              <a:rPr lang="zh-CN" altLang="en-US" sz="2800" dirty="0"/>
              <a:t>形成文件的质量方针和质量目标；</a:t>
            </a:r>
            <a:endParaRPr lang="zh-CN" altLang="en-US" sz="2800" dirty="0"/>
          </a:p>
          <a:p>
            <a:pPr>
              <a:buNone/>
            </a:pPr>
            <a:r>
              <a:rPr lang="zh-CN" altLang="en-US" sz="2800" dirty="0"/>
              <a:t>	</a:t>
            </a:r>
            <a:r>
              <a:rPr lang="en-US" altLang="zh-CN" sz="2800"/>
              <a:t>b)	</a:t>
            </a:r>
            <a:r>
              <a:rPr lang="zh-CN" altLang="en-US" sz="2800" dirty="0"/>
              <a:t>质量手册；</a:t>
            </a:r>
            <a:endParaRPr lang="zh-CN" altLang="en-US" sz="2800" dirty="0"/>
          </a:p>
          <a:p>
            <a:pPr>
              <a:buNone/>
            </a:pPr>
            <a:r>
              <a:rPr lang="en-US" altLang="zh-CN" sz="2800"/>
              <a:t>	c)	</a:t>
            </a:r>
            <a:r>
              <a:rPr lang="zh-CN" altLang="en-US" sz="2800" dirty="0"/>
              <a:t>本标准要求的形成文件的程序</a:t>
            </a:r>
            <a:r>
              <a:rPr lang="zh-CN" altLang="en-US" sz="2800" dirty="0">
                <a:solidFill>
                  <a:srgbClr val="FF0000"/>
                </a:solidFill>
              </a:rPr>
              <a:t>和记录</a:t>
            </a:r>
            <a:r>
              <a:rPr lang="zh-CN" altLang="en-US" sz="2800" dirty="0"/>
              <a:t>；</a:t>
            </a:r>
            <a:endParaRPr lang="zh-CN" altLang="en-US" sz="2800" dirty="0"/>
          </a:p>
          <a:p>
            <a:pPr>
              <a:buNone/>
            </a:pPr>
            <a:r>
              <a:rPr lang="en-US" altLang="zh-CN" sz="2800"/>
              <a:t>	d)	</a:t>
            </a:r>
            <a:r>
              <a:rPr lang="zh-CN" altLang="en-US" sz="2800" dirty="0"/>
              <a:t>组织</a:t>
            </a:r>
            <a:r>
              <a:rPr lang="zh-CN" altLang="en-US" sz="2800" dirty="0">
                <a:solidFill>
                  <a:srgbClr val="0000FF"/>
                </a:solidFill>
              </a:rPr>
              <a:t>确定</a:t>
            </a:r>
            <a:r>
              <a:rPr lang="zh-CN" altLang="en-US" sz="2800" dirty="0"/>
              <a:t>的为确保</a:t>
            </a:r>
            <a:r>
              <a:rPr lang="zh-CN" altLang="en-US" sz="2800" dirty="0">
                <a:solidFill>
                  <a:srgbClr val="0000FF"/>
                </a:solidFill>
              </a:rPr>
              <a:t>其</a:t>
            </a:r>
            <a:r>
              <a:rPr lang="zh-CN" altLang="en-US" sz="2800" dirty="0"/>
              <a:t>过程有效策划、运行和控制所需的文件，</a:t>
            </a:r>
            <a:r>
              <a:rPr lang="zh-CN" altLang="en-US" sz="2800" dirty="0">
                <a:solidFill>
                  <a:srgbClr val="FF0000"/>
                </a:solidFill>
              </a:rPr>
              <a:t>包括记录</a:t>
            </a:r>
            <a:r>
              <a:rPr lang="zh-CN" altLang="en-US" sz="2800" dirty="0"/>
              <a:t>。</a:t>
            </a:r>
            <a:endParaRPr lang="zh-CN" altLang="en-US" sz="2800" dirty="0"/>
          </a:p>
          <a:p>
            <a:r>
              <a:rPr lang="zh-CN" altLang="en-US" sz="2800" dirty="0">
                <a:solidFill>
                  <a:srgbClr val="FF0000"/>
                </a:solidFill>
              </a:rPr>
              <a:t>注：一个文件可包括对一个或多个程序的要求。</a:t>
            </a:r>
            <a:endParaRPr lang="zh-CN" altLang="en-US" sz="2800" dirty="0">
              <a:solidFill>
                <a:srgbClr val="FF0000"/>
              </a:solidFill>
            </a:endParaRPr>
          </a:p>
          <a:p>
            <a:pPr>
              <a:buNone/>
            </a:pPr>
            <a:r>
              <a:rPr lang="zh-CN" altLang="en-US" sz="2800" dirty="0">
                <a:solidFill>
                  <a:srgbClr val="FF0000"/>
                </a:solidFill>
              </a:rPr>
              <a:t>          一个形成文件的程序的要求可以被包含在多    </a:t>
            </a:r>
            <a:endParaRPr lang="zh-CN" altLang="en-US" sz="2800" dirty="0">
              <a:solidFill>
                <a:srgbClr val="FF0000"/>
              </a:solidFill>
            </a:endParaRPr>
          </a:p>
          <a:p>
            <a:pPr>
              <a:buNone/>
            </a:pPr>
            <a:r>
              <a:rPr lang="zh-CN" altLang="en-US" sz="2800" dirty="0">
                <a:solidFill>
                  <a:srgbClr val="FF0000"/>
                </a:solidFill>
              </a:rPr>
              <a:t>          个文件中。</a:t>
            </a:r>
            <a:endParaRPr lang="zh-CN" altLang="en-US" sz="28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标题 145409"/>
          <p:cNvSpPr>
            <a:spLocks noGrp="1" noRot="1"/>
          </p:cNvSpPr>
          <p:nvPr>
            <p:ph type="title"/>
          </p:nvPr>
        </p:nvSpPr>
        <p:spPr>
          <a:xfrm>
            <a:off x="1822450" y="228600"/>
            <a:ext cx="8540750" cy="914400"/>
          </a:xfrm>
          <a:ln/>
        </p:spPr>
        <p:txBody>
          <a:bodyPr anchor="ctr" anchorCtr="0"/>
          <a:p>
            <a:r>
              <a:rPr lang="zh-CN" altLang="en-US" sz="5200" dirty="0"/>
              <a:t>4.2    文件要求</a:t>
            </a:r>
            <a:endParaRPr lang="zh-CN" altLang="en-US" sz="5200" dirty="0"/>
          </a:p>
        </p:txBody>
      </p:sp>
      <p:sp>
        <p:nvSpPr>
          <p:cNvPr id="145411" name="文本占位符 145410"/>
          <p:cNvSpPr>
            <a:spLocks noGrp="1" noRot="1"/>
          </p:cNvSpPr>
          <p:nvPr>
            <p:ph type="body" idx="1"/>
          </p:nvPr>
        </p:nvSpPr>
        <p:spPr>
          <a:xfrm>
            <a:off x="2209800" y="1981200"/>
            <a:ext cx="8153400" cy="4114800"/>
          </a:xfrm>
          <a:ln/>
        </p:spPr>
        <p:txBody>
          <a:bodyPr/>
          <a:p>
            <a:pPr>
              <a:buNone/>
            </a:pPr>
            <a:r>
              <a:rPr lang="zh-CN" altLang="en-US" sz="2800" dirty="0"/>
              <a:t>4.2.2	质量手册</a:t>
            </a:r>
            <a:endParaRPr lang="zh-CN" altLang="en-US" sz="2800" dirty="0"/>
          </a:p>
          <a:p>
            <a:pPr>
              <a:buNone/>
            </a:pPr>
            <a:r>
              <a:rPr lang="zh-CN" altLang="en-US" sz="2800" dirty="0"/>
              <a:t>	1、应编制和保持质量手册</a:t>
            </a:r>
            <a:endParaRPr lang="zh-CN" altLang="en-US" sz="2800" dirty="0"/>
          </a:p>
          <a:p>
            <a:pPr>
              <a:buNone/>
            </a:pPr>
            <a:r>
              <a:rPr lang="zh-CN" altLang="en-US" sz="2800" dirty="0"/>
              <a:t>	2、质量手册应包括：</a:t>
            </a:r>
            <a:endParaRPr lang="zh-CN" altLang="en-US" sz="2800" dirty="0"/>
          </a:p>
          <a:p>
            <a:pPr>
              <a:buNone/>
            </a:pPr>
            <a:r>
              <a:rPr lang="zh-CN" altLang="en-US" sz="2800" dirty="0"/>
              <a:t>		</a:t>
            </a:r>
            <a:r>
              <a:rPr lang="en-US" altLang="zh-CN" sz="2800"/>
              <a:t>a) </a:t>
            </a:r>
            <a:r>
              <a:rPr lang="zh-CN" altLang="en-US" sz="2800" dirty="0"/>
              <a:t>质量管理体系的范围，包括删减的细节与</a:t>
            </a:r>
            <a:r>
              <a:rPr lang="zh-CN" altLang="en-US" sz="2800" dirty="0">
                <a:solidFill>
                  <a:srgbClr val="0000FF"/>
                </a:solidFill>
              </a:rPr>
              <a:t>正当的理由</a:t>
            </a:r>
            <a:r>
              <a:rPr lang="zh-CN" altLang="en-US" sz="2800" dirty="0"/>
              <a:t>；</a:t>
            </a:r>
            <a:endParaRPr lang="zh-CN" altLang="en-US" sz="2800" dirty="0"/>
          </a:p>
          <a:p>
            <a:pPr>
              <a:buNone/>
            </a:pPr>
            <a:r>
              <a:rPr lang="en-US" altLang="zh-CN" sz="2800"/>
              <a:t>		b) </a:t>
            </a:r>
            <a:r>
              <a:rPr lang="zh-CN" altLang="en-US" sz="2800" dirty="0"/>
              <a:t>为质量管理体系编制的形成文件的程序或对其引用；</a:t>
            </a:r>
            <a:endParaRPr lang="zh-CN" altLang="en-US" sz="2800" dirty="0"/>
          </a:p>
          <a:p>
            <a:pPr>
              <a:buNone/>
            </a:pPr>
            <a:r>
              <a:rPr lang="en-US" altLang="zh-CN" sz="2800"/>
              <a:t>		c) </a:t>
            </a:r>
            <a:r>
              <a:rPr lang="zh-CN" altLang="en-US" sz="2800" dirty="0"/>
              <a:t>质量管理体系过程之间的相互作用的表述。</a:t>
            </a:r>
            <a:endParaRPr lang="zh-CN"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47457"/>
          <p:cNvSpPr>
            <a:spLocks noGrp="1" noRot="1"/>
          </p:cNvSpPr>
          <p:nvPr>
            <p:ph type="title"/>
          </p:nvPr>
        </p:nvSpPr>
        <p:spPr>
          <a:xfrm>
            <a:off x="1822450" y="228600"/>
            <a:ext cx="8540750" cy="838200"/>
          </a:xfrm>
          <a:ln/>
        </p:spPr>
        <p:txBody>
          <a:bodyPr anchor="ctr" anchorCtr="0"/>
          <a:p>
            <a:r>
              <a:rPr lang="zh-CN" altLang="en-US" sz="5200" dirty="0"/>
              <a:t>4.2    文件要求</a:t>
            </a:r>
            <a:endParaRPr lang="zh-CN" altLang="en-US" sz="5200" dirty="0"/>
          </a:p>
        </p:txBody>
      </p:sp>
      <p:sp>
        <p:nvSpPr>
          <p:cNvPr id="147459" name="文本占位符 147458"/>
          <p:cNvSpPr>
            <a:spLocks noGrp="1" noRot="1"/>
          </p:cNvSpPr>
          <p:nvPr>
            <p:ph type="body" idx="1"/>
          </p:nvPr>
        </p:nvSpPr>
        <p:spPr>
          <a:xfrm>
            <a:off x="2133600" y="1600200"/>
            <a:ext cx="7772400" cy="4876800"/>
          </a:xfrm>
          <a:ln/>
        </p:spPr>
        <p:txBody>
          <a:bodyPr/>
          <a:p>
            <a:pPr>
              <a:lnSpc>
                <a:spcPct val="90000"/>
              </a:lnSpc>
              <a:buNone/>
            </a:pPr>
            <a:r>
              <a:rPr lang="zh-CN" altLang="en-US" sz="2400" dirty="0"/>
              <a:t>4.2.3	文件控制</a:t>
            </a:r>
            <a:endParaRPr lang="zh-CN" altLang="en-US" sz="2400" dirty="0"/>
          </a:p>
          <a:p>
            <a:pPr>
              <a:lnSpc>
                <a:spcPct val="90000"/>
              </a:lnSpc>
              <a:buNone/>
            </a:pPr>
            <a:r>
              <a:rPr lang="zh-CN" altLang="en-US" sz="2400" dirty="0"/>
              <a:t>	1、应制订并执行形成文件的文件控制程序</a:t>
            </a:r>
            <a:endParaRPr lang="zh-CN" altLang="en-US" sz="2400" dirty="0"/>
          </a:p>
          <a:p>
            <a:pPr>
              <a:lnSpc>
                <a:spcPct val="90000"/>
              </a:lnSpc>
              <a:buNone/>
            </a:pPr>
            <a:r>
              <a:rPr lang="zh-CN" altLang="en-US" sz="2400" dirty="0"/>
              <a:t>	2、质量管理体系文件应予以控制，包括：</a:t>
            </a:r>
            <a:endParaRPr lang="zh-CN" altLang="en-US" sz="2400" dirty="0"/>
          </a:p>
          <a:p>
            <a:pPr>
              <a:lnSpc>
                <a:spcPct val="90000"/>
              </a:lnSpc>
              <a:buNone/>
            </a:pPr>
            <a:r>
              <a:rPr lang="zh-CN" altLang="en-US" sz="2400" dirty="0"/>
              <a:t>		</a:t>
            </a:r>
            <a:r>
              <a:rPr lang="en-US" altLang="zh-CN" sz="2400"/>
              <a:t>a)</a:t>
            </a:r>
            <a:r>
              <a:rPr lang="zh-CN" altLang="en-US" sz="2400" dirty="0">
                <a:solidFill>
                  <a:srgbClr val="0000FF"/>
                </a:solidFill>
              </a:rPr>
              <a:t>为使文件是充分适宜的</a:t>
            </a:r>
            <a:r>
              <a:rPr lang="zh-CN" altLang="en-US" sz="2400" dirty="0"/>
              <a:t>，文件发布前得到批准；</a:t>
            </a:r>
            <a:endParaRPr lang="zh-CN" altLang="en-US" sz="2400" dirty="0"/>
          </a:p>
          <a:p>
            <a:pPr>
              <a:lnSpc>
                <a:spcPct val="90000"/>
              </a:lnSpc>
              <a:buNone/>
            </a:pPr>
            <a:r>
              <a:rPr lang="en-US" altLang="zh-CN" sz="2400"/>
              <a:t>		b)</a:t>
            </a:r>
            <a:r>
              <a:rPr lang="zh-CN" altLang="en-US" sz="2400" dirty="0"/>
              <a:t>必要时，对文件进行评审与更新，并再次批准；</a:t>
            </a:r>
            <a:endParaRPr lang="zh-CN" altLang="en-US" sz="2400" dirty="0"/>
          </a:p>
          <a:p>
            <a:pPr>
              <a:lnSpc>
                <a:spcPct val="90000"/>
              </a:lnSpc>
              <a:buNone/>
            </a:pPr>
            <a:r>
              <a:rPr lang="en-US" altLang="zh-CN" sz="2400"/>
              <a:t>		c)</a:t>
            </a:r>
            <a:r>
              <a:rPr lang="zh-CN" altLang="en-US" sz="2400" dirty="0"/>
              <a:t>确保文件的更改和现行修订状态得到识别； </a:t>
            </a:r>
            <a:endParaRPr lang="zh-CN" altLang="en-US" sz="2400" dirty="0"/>
          </a:p>
          <a:p>
            <a:pPr>
              <a:lnSpc>
                <a:spcPct val="90000"/>
              </a:lnSpc>
              <a:buNone/>
            </a:pPr>
            <a:r>
              <a:rPr lang="en-US" altLang="zh-CN" sz="2400"/>
              <a:t>		d)</a:t>
            </a:r>
            <a:r>
              <a:rPr lang="zh-CN" altLang="en-US" sz="2400" dirty="0"/>
              <a:t>确保在使用处可获得适用文件的有关版本；</a:t>
            </a:r>
            <a:endParaRPr lang="zh-CN" altLang="en-US" sz="2400" dirty="0"/>
          </a:p>
          <a:p>
            <a:pPr>
              <a:lnSpc>
                <a:spcPct val="90000"/>
              </a:lnSpc>
              <a:buNone/>
            </a:pPr>
            <a:r>
              <a:rPr lang="en-US" altLang="zh-CN" sz="2400"/>
              <a:t>		e)</a:t>
            </a:r>
            <a:r>
              <a:rPr lang="zh-CN" altLang="en-US" sz="2400" dirty="0"/>
              <a:t>确保文件保持清晰，易于识别； </a:t>
            </a:r>
            <a:endParaRPr lang="zh-CN" altLang="en-US" sz="2400" dirty="0"/>
          </a:p>
          <a:p>
            <a:pPr>
              <a:lnSpc>
                <a:spcPct val="90000"/>
              </a:lnSpc>
              <a:buNone/>
            </a:pPr>
            <a:r>
              <a:rPr lang="en-US" altLang="zh-CN" sz="2400"/>
              <a:t>		f)</a:t>
            </a:r>
            <a:r>
              <a:rPr lang="zh-CN" altLang="en-US" sz="2400" dirty="0"/>
              <a:t>确保</a:t>
            </a:r>
            <a:r>
              <a:rPr lang="zh-CN" altLang="en-US" sz="2400" dirty="0">
                <a:solidFill>
                  <a:srgbClr val="FF0000"/>
                </a:solidFill>
              </a:rPr>
              <a:t>组织所确定的策划和运行质量管理体系所需</a:t>
            </a:r>
            <a:r>
              <a:rPr lang="zh-CN" altLang="en-US" sz="2400" dirty="0"/>
              <a:t>的外来文件得到识别，并控制其分发；</a:t>
            </a:r>
            <a:endParaRPr lang="zh-CN" altLang="en-US" sz="2400" dirty="0"/>
          </a:p>
          <a:p>
            <a:pPr>
              <a:lnSpc>
                <a:spcPct val="90000"/>
              </a:lnSpc>
              <a:buNone/>
            </a:pPr>
            <a:r>
              <a:rPr lang="en-US" altLang="zh-CN" sz="2400"/>
              <a:t>		g)</a:t>
            </a:r>
            <a:r>
              <a:rPr lang="zh-CN" altLang="en-US" sz="2400" dirty="0"/>
              <a:t>防止作废文件的非预期使用，</a:t>
            </a:r>
            <a:r>
              <a:rPr lang="zh-CN" altLang="en-US" sz="2400" dirty="0">
                <a:solidFill>
                  <a:srgbClr val="0000FF"/>
                </a:solidFill>
              </a:rPr>
              <a:t>如果出于某种目的</a:t>
            </a:r>
            <a:r>
              <a:rPr lang="zh-CN" altLang="en-US" sz="2400" dirty="0"/>
              <a:t>而保留作废文件，对这些文件进行适当的标识。</a:t>
            </a:r>
            <a:endParaRPr lang="zh-CN"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标题 148481"/>
          <p:cNvSpPr>
            <a:spLocks noGrp="1" noRot="1"/>
          </p:cNvSpPr>
          <p:nvPr>
            <p:ph type="title"/>
          </p:nvPr>
        </p:nvSpPr>
        <p:spPr>
          <a:xfrm>
            <a:off x="1822450" y="228600"/>
            <a:ext cx="8540750" cy="914400"/>
          </a:xfrm>
          <a:ln/>
        </p:spPr>
        <p:txBody>
          <a:bodyPr anchor="ctr" anchorCtr="0"/>
          <a:p>
            <a:r>
              <a:rPr lang="zh-CN" altLang="en-US" sz="5200" dirty="0"/>
              <a:t>4.2    文件要求</a:t>
            </a:r>
            <a:endParaRPr lang="zh-CN" altLang="en-US" sz="5200" dirty="0"/>
          </a:p>
        </p:txBody>
      </p:sp>
      <p:sp>
        <p:nvSpPr>
          <p:cNvPr id="148483" name="文本占位符 148482"/>
          <p:cNvSpPr>
            <a:spLocks noGrp="1" noRot="1"/>
          </p:cNvSpPr>
          <p:nvPr>
            <p:ph type="body" idx="1"/>
          </p:nvPr>
        </p:nvSpPr>
        <p:spPr>
          <a:xfrm>
            <a:off x="2132013" y="1766888"/>
            <a:ext cx="8153400" cy="4114800"/>
          </a:xfrm>
          <a:ln/>
        </p:spPr>
        <p:txBody>
          <a:bodyPr/>
          <a:p>
            <a:pPr>
              <a:buNone/>
            </a:pPr>
            <a:r>
              <a:rPr lang="zh-CN" altLang="en-US" dirty="0"/>
              <a:t>4.2.4	记录控制</a:t>
            </a:r>
            <a:endParaRPr lang="zh-CN" altLang="en-US" dirty="0"/>
          </a:p>
          <a:p>
            <a:pPr>
              <a:buNone/>
            </a:pPr>
            <a:r>
              <a:rPr lang="en-US" altLang="zh-CN">
                <a:solidFill>
                  <a:srgbClr val="FF0000"/>
                </a:solidFill>
              </a:rPr>
              <a:t>1.</a:t>
            </a:r>
            <a:r>
              <a:rPr lang="zh-CN" altLang="en-US" dirty="0">
                <a:solidFill>
                  <a:srgbClr val="FF0000"/>
                </a:solidFill>
              </a:rPr>
              <a:t>为提供符合要求及质量管理体系有效运行的证据而建立的记录，应得到控制。</a:t>
            </a:r>
            <a:endParaRPr lang="zh-CN" altLang="en-US" dirty="0">
              <a:solidFill>
                <a:srgbClr val="FF0000"/>
              </a:solidFill>
            </a:endParaRPr>
          </a:p>
          <a:p>
            <a:pPr>
              <a:buNone/>
            </a:pPr>
            <a:r>
              <a:rPr lang="en-US" altLang="zh-CN">
                <a:solidFill>
                  <a:srgbClr val="FF0000"/>
                </a:solidFill>
              </a:rPr>
              <a:t>2.</a:t>
            </a:r>
            <a:r>
              <a:rPr lang="zh-CN" altLang="en-US" dirty="0">
                <a:solidFill>
                  <a:srgbClr val="FF0000"/>
                </a:solidFill>
              </a:rPr>
              <a:t>组织应编制形成文件的程序，以规定记录的标识、贮存、保护、检索、保留和处置所需的控制。</a:t>
            </a:r>
            <a:endParaRPr lang="zh-CN" altLang="en-US" dirty="0">
              <a:solidFill>
                <a:srgbClr val="FF0000"/>
              </a:solidFill>
            </a:endParaRPr>
          </a:p>
          <a:p>
            <a:pPr>
              <a:buNone/>
            </a:pPr>
            <a:r>
              <a:rPr lang="en-US" altLang="zh-CN">
                <a:solidFill>
                  <a:srgbClr val="FF0000"/>
                </a:solidFill>
              </a:rPr>
              <a:t>3.</a:t>
            </a:r>
            <a:r>
              <a:rPr lang="zh-CN" altLang="en-US" dirty="0">
                <a:solidFill>
                  <a:srgbClr val="FF0000"/>
                </a:solidFill>
              </a:rPr>
              <a:t>记录应保持清晰、易于识别和检索。</a:t>
            </a:r>
            <a:endParaRPr lang="zh-CN" alt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标题 287745"/>
          <p:cNvSpPr>
            <a:spLocks noGrp="1" noRot="1"/>
          </p:cNvSpPr>
          <p:nvPr>
            <p:ph type="title"/>
          </p:nvPr>
        </p:nvSpPr>
        <p:spPr>
          <a:xfrm>
            <a:off x="1822450" y="228600"/>
            <a:ext cx="8540750" cy="947738"/>
          </a:xfrm>
          <a:ln/>
        </p:spPr>
        <p:txBody>
          <a:bodyPr anchor="ctr" anchorCtr="0"/>
          <a:p>
            <a:r>
              <a:rPr lang="zh-CN" altLang="en-US" sz="5200" dirty="0"/>
              <a:t>5    管理职责</a:t>
            </a:r>
            <a:endParaRPr lang="zh-CN" altLang="en-US" sz="5200" dirty="0"/>
          </a:p>
        </p:txBody>
      </p:sp>
      <p:sp>
        <p:nvSpPr>
          <p:cNvPr id="287747" name="文本占位符 287746"/>
          <p:cNvSpPr>
            <a:spLocks noGrp="1" noRot="1"/>
          </p:cNvSpPr>
          <p:nvPr>
            <p:ph type="body" idx="1"/>
          </p:nvPr>
        </p:nvSpPr>
        <p:spPr>
          <a:xfrm>
            <a:off x="1638300" y="1744663"/>
            <a:ext cx="8820150" cy="4679950"/>
          </a:xfrm>
          <a:ln/>
        </p:spPr>
        <p:txBody>
          <a:bodyPr/>
          <a:p>
            <a:pPr marL="514350" indent="-514350" algn="ctr">
              <a:lnSpc>
                <a:spcPct val="110000"/>
              </a:lnSpc>
              <a:buFontTx/>
              <a:buNone/>
            </a:pPr>
            <a:r>
              <a:rPr lang="en-US" altLang="zh-CN" sz="1800"/>
              <a:t>5    </a:t>
            </a:r>
            <a:r>
              <a:rPr lang="zh-CN" altLang="en-US" sz="1800" dirty="0"/>
              <a:t>管理职责</a:t>
            </a:r>
            <a:endParaRPr lang="zh-CN" altLang="en-US" sz="1800" dirty="0"/>
          </a:p>
          <a:p>
            <a:pPr marL="514350" indent="-514350">
              <a:lnSpc>
                <a:spcPct val="110000"/>
              </a:lnSpc>
              <a:buFontTx/>
              <a:buNone/>
            </a:pPr>
            <a:endParaRPr lang="en-US" altLang="zh-CN" sz="1800"/>
          </a:p>
          <a:p>
            <a:pPr marL="514350" indent="-514350">
              <a:lnSpc>
                <a:spcPct val="110000"/>
              </a:lnSpc>
              <a:buFontTx/>
              <a:buNone/>
            </a:pPr>
            <a:r>
              <a:rPr lang="en-US" altLang="zh-CN" sz="1800"/>
              <a:t>    5.1</a:t>
            </a:r>
            <a:r>
              <a:rPr lang="zh-CN" altLang="en-US" sz="1800" dirty="0"/>
              <a:t>管理承诺   </a:t>
            </a:r>
            <a:r>
              <a:rPr lang="en-US" altLang="zh-CN" sz="1800"/>
              <a:t>5.2</a:t>
            </a:r>
            <a:r>
              <a:rPr lang="zh-CN" altLang="en-US" sz="1800" dirty="0"/>
              <a:t>以质量为    </a:t>
            </a:r>
            <a:r>
              <a:rPr lang="en-US" altLang="zh-CN" sz="1800"/>
              <a:t>5.3</a:t>
            </a:r>
            <a:r>
              <a:rPr lang="zh-CN" altLang="en-US" sz="1800" dirty="0"/>
              <a:t>质量方针  </a:t>
            </a:r>
            <a:r>
              <a:rPr lang="en-US" altLang="zh-CN" sz="1800"/>
              <a:t>5.4</a:t>
            </a:r>
            <a:r>
              <a:rPr lang="zh-CN" altLang="en-US" sz="1800" dirty="0"/>
              <a:t>策   划     </a:t>
            </a:r>
            <a:r>
              <a:rPr lang="en-US" altLang="zh-CN" sz="1800"/>
              <a:t>5.5</a:t>
            </a:r>
            <a:r>
              <a:rPr lang="zh-CN" altLang="en-US" sz="1800" dirty="0"/>
              <a:t>职责、权    </a:t>
            </a:r>
            <a:r>
              <a:rPr lang="en-US" altLang="zh-CN" sz="1800"/>
              <a:t>5.6</a:t>
            </a:r>
            <a:r>
              <a:rPr lang="zh-CN" altLang="en-US" sz="1800" dirty="0"/>
              <a:t>管理评审</a:t>
            </a:r>
            <a:endParaRPr lang="zh-CN" altLang="en-US" sz="1800" dirty="0"/>
          </a:p>
          <a:p>
            <a:pPr marL="514350" indent="-514350">
              <a:lnSpc>
                <a:spcPct val="110000"/>
              </a:lnSpc>
              <a:buFontTx/>
              <a:buNone/>
            </a:pPr>
            <a:r>
              <a:rPr lang="zh-CN" altLang="en-US" sz="1800" dirty="0"/>
              <a:t>                                关注焦点                                                   限与沟通</a:t>
            </a:r>
            <a:endParaRPr lang="zh-CN" altLang="en-US" sz="1800" dirty="0"/>
          </a:p>
          <a:p>
            <a:pPr marL="514350" indent="-514350">
              <a:lnSpc>
                <a:spcPct val="110000"/>
              </a:lnSpc>
              <a:buFontTx/>
              <a:buNone/>
            </a:pPr>
            <a:endParaRPr lang="zh-CN" altLang="en-US" sz="1800" dirty="0"/>
          </a:p>
          <a:p>
            <a:pPr marL="514350" indent="-514350">
              <a:lnSpc>
                <a:spcPct val="110000"/>
              </a:lnSpc>
              <a:buFontTx/>
              <a:buNone/>
            </a:pPr>
            <a:r>
              <a:rPr lang="zh-CN" altLang="en-US" sz="1800" dirty="0"/>
              <a:t>                                                                        </a:t>
            </a:r>
            <a:r>
              <a:rPr lang="en-US" altLang="zh-CN" sz="1800"/>
              <a:t>5.4.1 </a:t>
            </a:r>
            <a:r>
              <a:rPr lang="zh-CN" altLang="en-US" sz="1800" dirty="0"/>
              <a:t>质量      </a:t>
            </a:r>
            <a:r>
              <a:rPr lang="en-US" altLang="zh-CN" sz="1800"/>
              <a:t>5.5.1</a:t>
            </a:r>
            <a:r>
              <a:rPr lang="zh-CN" altLang="en-US" sz="1800" dirty="0"/>
              <a:t>职责       </a:t>
            </a:r>
            <a:r>
              <a:rPr lang="en-US" altLang="zh-CN" sz="1800"/>
              <a:t>5.6.1 </a:t>
            </a:r>
            <a:r>
              <a:rPr lang="zh-CN" altLang="en-US" sz="1800" dirty="0"/>
              <a:t>总   则</a:t>
            </a:r>
            <a:endParaRPr lang="zh-CN" altLang="en-US" sz="1800" dirty="0"/>
          </a:p>
          <a:p>
            <a:pPr marL="514350" indent="-514350">
              <a:lnSpc>
                <a:spcPct val="110000"/>
              </a:lnSpc>
              <a:buFontTx/>
              <a:buNone/>
            </a:pPr>
            <a:r>
              <a:rPr lang="zh-CN" altLang="en-US" sz="1800" dirty="0"/>
              <a:t>                                                                                 目标        和权限</a:t>
            </a:r>
            <a:endParaRPr lang="zh-CN" altLang="en-US" sz="1800" dirty="0"/>
          </a:p>
          <a:p>
            <a:pPr marL="514350" indent="-514350">
              <a:lnSpc>
                <a:spcPct val="110000"/>
              </a:lnSpc>
              <a:buFontTx/>
              <a:buNone/>
            </a:pPr>
            <a:endParaRPr lang="zh-CN" altLang="en-US" sz="1800" dirty="0"/>
          </a:p>
          <a:p>
            <a:pPr marL="514350" indent="-514350">
              <a:buFontTx/>
              <a:buNone/>
            </a:pPr>
            <a:r>
              <a:rPr lang="zh-CN" altLang="en-US" sz="1800" dirty="0"/>
              <a:t>                                                                </a:t>
            </a:r>
            <a:r>
              <a:rPr lang="en-US" altLang="zh-CN" sz="1800"/>
              <a:t>5.4.2 </a:t>
            </a:r>
            <a:r>
              <a:rPr lang="zh-CN" altLang="en-US" sz="1800" dirty="0"/>
              <a:t>质量管理      </a:t>
            </a:r>
            <a:r>
              <a:rPr lang="en-US" altLang="zh-CN" sz="1800"/>
              <a:t>5.5.2</a:t>
            </a:r>
            <a:r>
              <a:rPr lang="zh-CN" altLang="en-US" sz="1800" dirty="0"/>
              <a:t>管理     </a:t>
            </a:r>
            <a:r>
              <a:rPr lang="en-US" altLang="zh-CN" sz="1800"/>
              <a:t>5.6.2</a:t>
            </a:r>
            <a:r>
              <a:rPr lang="zh-CN" altLang="en-US" sz="1800" dirty="0"/>
              <a:t>评审输入</a:t>
            </a:r>
            <a:endParaRPr lang="zh-CN" altLang="en-US" sz="1800" dirty="0"/>
          </a:p>
          <a:p>
            <a:pPr marL="514350" indent="-514350">
              <a:buFontTx/>
              <a:buNone/>
            </a:pPr>
            <a:r>
              <a:rPr lang="zh-CN" altLang="en-US" sz="1800" dirty="0"/>
              <a:t>                                                                         体系策划          者代表</a:t>
            </a:r>
            <a:endParaRPr lang="zh-CN" altLang="en-US" sz="1800" dirty="0"/>
          </a:p>
          <a:p>
            <a:pPr marL="514350" indent="-514350">
              <a:buFontTx/>
              <a:buNone/>
            </a:pPr>
            <a:endParaRPr lang="zh-CN" altLang="en-US" sz="1800" dirty="0"/>
          </a:p>
          <a:p>
            <a:pPr marL="514350" indent="-514350">
              <a:buFontTx/>
              <a:buNone/>
            </a:pPr>
            <a:r>
              <a:rPr lang="zh-CN" altLang="en-US" sz="1800" dirty="0"/>
              <a:t>                                                                                              </a:t>
            </a:r>
            <a:r>
              <a:rPr lang="en-US" altLang="zh-CN" sz="1800"/>
              <a:t>5.5.3</a:t>
            </a:r>
            <a:r>
              <a:rPr lang="zh-CN" altLang="en-US" sz="1800" dirty="0"/>
              <a:t>内部    </a:t>
            </a:r>
            <a:r>
              <a:rPr lang="en-US" altLang="zh-CN" sz="1800"/>
              <a:t>5.6.3</a:t>
            </a:r>
            <a:r>
              <a:rPr lang="zh-CN" altLang="en-US" sz="1800" dirty="0"/>
              <a:t>评审输出</a:t>
            </a:r>
            <a:endParaRPr lang="zh-CN" altLang="en-US" sz="1800" dirty="0"/>
          </a:p>
          <a:p>
            <a:pPr marL="514350" indent="-514350">
              <a:buFontTx/>
              <a:buNone/>
            </a:pPr>
            <a:r>
              <a:rPr lang="zh-CN" altLang="en-US" sz="1800" dirty="0"/>
              <a:t>                                                                                                       沟通</a:t>
            </a:r>
            <a:endParaRPr lang="zh-CN" altLang="en-US" sz="1800" dirty="0"/>
          </a:p>
        </p:txBody>
      </p:sp>
      <p:sp>
        <p:nvSpPr>
          <p:cNvPr id="287748" name="直接连接符 287747"/>
          <p:cNvSpPr/>
          <p:nvPr/>
        </p:nvSpPr>
        <p:spPr>
          <a:xfrm>
            <a:off x="5016500" y="1628775"/>
            <a:ext cx="2519363" cy="0"/>
          </a:xfrm>
          <a:prstGeom prst="line">
            <a:avLst/>
          </a:prstGeom>
          <a:ln w="9525" cap="flat" cmpd="sng">
            <a:solidFill>
              <a:schemeClr val="tx1"/>
            </a:solidFill>
            <a:prstDash val="solid"/>
            <a:headEnd type="none" w="med" len="med"/>
            <a:tailEnd type="none" w="med" len="med"/>
          </a:ln>
        </p:spPr>
      </p:sp>
      <p:sp>
        <p:nvSpPr>
          <p:cNvPr id="287749" name="直接连接符 287748"/>
          <p:cNvSpPr/>
          <p:nvPr/>
        </p:nvSpPr>
        <p:spPr>
          <a:xfrm>
            <a:off x="5016500" y="1628775"/>
            <a:ext cx="0" cy="576263"/>
          </a:xfrm>
          <a:prstGeom prst="line">
            <a:avLst/>
          </a:prstGeom>
          <a:ln w="9525" cap="flat" cmpd="sng">
            <a:solidFill>
              <a:schemeClr val="tx1"/>
            </a:solidFill>
            <a:prstDash val="solid"/>
            <a:headEnd type="none" w="med" len="med"/>
            <a:tailEnd type="none" w="med" len="med"/>
          </a:ln>
        </p:spPr>
      </p:sp>
      <p:sp>
        <p:nvSpPr>
          <p:cNvPr id="287750" name="直接连接符 287749"/>
          <p:cNvSpPr/>
          <p:nvPr/>
        </p:nvSpPr>
        <p:spPr>
          <a:xfrm>
            <a:off x="5016500" y="2205038"/>
            <a:ext cx="2519363" cy="0"/>
          </a:xfrm>
          <a:prstGeom prst="line">
            <a:avLst/>
          </a:prstGeom>
          <a:ln w="9525" cap="flat" cmpd="sng">
            <a:solidFill>
              <a:schemeClr val="tx1"/>
            </a:solidFill>
            <a:prstDash val="solid"/>
            <a:headEnd type="none" w="med" len="med"/>
            <a:tailEnd type="none" w="med" len="med"/>
          </a:ln>
        </p:spPr>
      </p:sp>
      <p:sp>
        <p:nvSpPr>
          <p:cNvPr id="287751" name="直接连接符 287750"/>
          <p:cNvSpPr/>
          <p:nvPr/>
        </p:nvSpPr>
        <p:spPr>
          <a:xfrm>
            <a:off x="7535863" y="1628775"/>
            <a:ext cx="0" cy="576263"/>
          </a:xfrm>
          <a:prstGeom prst="line">
            <a:avLst/>
          </a:prstGeom>
          <a:ln w="9525" cap="flat" cmpd="sng">
            <a:solidFill>
              <a:schemeClr val="tx1"/>
            </a:solidFill>
            <a:prstDash val="solid"/>
            <a:headEnd type="none" w="med" len="med"/>
            <a:tailEnd type="none" w="med" len="med"/>
          </a:ln>
        </p:spPr>
      </p:sp>
      <p:sp>
        <p:nvSpPr>
          <p:cNvPr id="287753" name="直接连接符 287752"/>
          <p:cNvSpPr/>
          <p:nvPr/>
        </p:nvSpPr>
        <p:spPr>
          <a:xfrm>
            <a:off x="1919288" y="2492375"/>
            <a:ext cx="1368425" cy="0"/>
          </a:xfrm>
          <a:prstGeom prst="line">
            <a:avLst/>
          </a:prstGeom>
          <a:ln w="9525" cap="flat" cmpd="sng">
            <a:solidFill>
              <a:schemeClr val="tx1"/>
            </a:solidFill>
            <a:prstDash val="solid"/>
            <a:headEnd type="none" w="med" len="med"/>
            <a:tailEnd type="none" w="med" len="med"/>
          </a:ln>
        </p:spPr>
      </p:sp>
      <p:sp>
        <p:nvSpPr>
          <p:cNvPr id="287754" name="直接连接符 287753"/>
          <p:cNvSpPr/>
          <p:nvPr/>
        </p:nvSpPr>
        <p:spPr>
          <a:xfrm>
            <a:off x="1919288" y="2492375"/>
            <a:ext cx="0" cy="649288"/>
          </a:xfrm>
          <a:prstGeom prst="line">
            <a:avLst/>
          </a:prstGeom>
          <a:ln w="9525" cap="flat" cmpd="sng">
            <a:solidFill>
              <a:schemeClr val="tx1"/>
            </a:solidFill>
            <a:prstDash val="solid"/>
            <a:headEnd type="none" w="med" len="med"/>
            <a:tailEnd type="none" w="med" len="med"/>
          </a:ln>
        </p:spPr>
      </p:sp>
      <p:sp>
        <p:nvSpPr>
          <p:cNvPr id="287755" name="直接连接符 287754"/>
          <p:cNvSpPr/>
          <p:nvPr/>
        </p:nvSpPr>
        <p:spPr>
          <a:xfrm>
            <a:off x="3359150" y="2492375"/>
            <a:ext cx="1441450" cy="0"/>
          </a:xfrm>
          <a:prstGeom prst="line">
            <a:avLst/>
          </a:prstGeom>
          <a:ln w="9525" cap="flat" cmpd="sng">
            <a:solidFill>
              <a:schemeClr val="tx1"/>
            </a:solidFill>
            <a:prstDash val="solid"/>
            <a:headEnd type="none" w="med" len="med"/>
            <a:tailEnd type="none" w="med" len="med"/>
          </a:ln>
        </p:spPr>
      </p:sp>
      <p:sp>
        <p:nvSpPr>
          <p:cNvPr id="287756" name="直接连接符 287755"/>
          <p:cNvSpPr/>
          <p:nvPr/>
        </p:nvSpPr>
        <p:spPr>
          <a:xfrm>
            <a:off x="3359150" y="2492375"/>
            <a:ext cx="0" cy="720725"/>
          </a:xfrm>
          <a:prstGeom prst="line">
            <a:avLst/>
          </a:prstGeom>
          <a:ln w="9525" cap="flat" cmpd="sng">
            <a:solidFill>
              <a:schemeClr val="tx1"/>
            </a:solidFill>
            <a:prstDash val="solid"/>
            <a:headEnd type="none" w="med" len="med"/>
            <a:tailEnd type="none" w="med" len="med"/>
          </a:ln>
        </p:spPr>
      </p:sp>
      <p:sp>
        <p:nvSpPr>
          <p:cNvPr id="287757" name="直接连接符 287756"/>
          <p:cNvSpPr/>
          <p:nvPr/>
        </p:nvSpPr>
        <p:spPr>
          <a:xfrm>
            <a:off x="3359150" y="3213100"/>
            <a:ext cx="1441450" cy="0"/>
          </a:xfrm>
          <a:prstGeom prst="line">
            <a:avLst/>
          </a:prstGeom>
          <a:ln w="9525" cap="flat" cmpd="sng">
            <a:solidFill>
              <a:schemeClr val="tx1"/>
            </a:solidFill>
            <a:prstDash val="solid"/>
            <a:headEnd type="none" w="med" len="med"/>
            <a:tailEnd type="none" w="med" len="med"/>
          </a:ln>
        </p:spPr>
      </p:sp>
      <p:sp>
        <p:nvSpPr>
          <p:cNvPr id="287758" name="直接连接符 287757"/>
          <p:cNvSpPr/>
          <p:nvPr/>
        </p:nvSpPr>
        <p:spPr>
          <a:xfrm>
            <a:off x="4800600" y="2492375"/>
            <a:ext cx="0" cy="720725"/>
          </a:xfrm>
          <a:prstGeom prst="line">
            <a:avLst/>
          </a:prstGeom>
          <a:ln w="9525" cap="flat" cmpd="sng">
            <a:solidFill>
              <a:schemeClr val="tx1"/>
            </a:solidFill>
            <a:prstDash val="solid"/>
            <a:headEnd type="none" w="med" len="med"/>
            <a:tailEnd type="none" w="med" len="med"/>
          </a:ln>
        </p:spPr>
      </p:sp>
      <p:sp>
        <p:nvSpPr>
          <p:cNvPr id="287759" name="直接连接符 287758"/>
          <p:cNvSpPr/>
          <p:nvPr/>
        </p:nvSpPr>
        <p:spPr>
          <a:xfrm>
            <a:off x="3287713" y="2492375"/>
            <a:ext cx="0" cy="720725"/>
          </a:xfrm>
          <a:prstGeom prst="line">
            <a:avLst/>
          </a:prstGeom>
          <a:ln w="9525" cap="flat" cmpd="sng">
            <a:solidFill>
              <a:schemeClr val="tx1"/>
            </a:solidFill>
            <a:prstDash val="solid"/>
            <a:headEnd type="none" w="med" len="med"/>
            <a:tailEnd type="none" w="med" len="med"/>
          </a:ln>
        </p:spPr>
      </p:sp>
      <p:sp>
        <p:nvSpPr>
          <p:cNvPr id="287760" name="直接连接符 287759"/>
          <p:cNvSpPr/>
          <p:nvPr/>
        </p:nvSpPr>
        <p:spPr>
          <a:xfrm flipH="1">
            <a:off x="1919288" y="3213100"/>
            <a:ext cx="1368425" cy="0"/>
          </a:xfrm>
          <a:prstGeom prst="line">
            <a:avLst/>
          </a:prstGeom>
          <a:ln w="9525" cap="flat" cmpd="sng">
            <a:solidFill>
              <a:schemeClr val="tx1"/>
            </a:solidFill>
            <a:prstDash val="solid"/>
            <a:headEnd type="none" w="med" len="med"/>
            <a:tailEnd type="none" w="med" len="med"/>
          </a:ln>
        </p:spPr>
      </p:sp>
      <p:sp>
        <p:nvSpPr>
          <p:cNvPr id="287761" name="直接连接符 287760"/>
          <p:cNvSpPr/>
          <p:nvPr/>
        </p:nvSpPr>
        <p:spPr>
          <a:xfrm flipV="1">
            <a:off x="1919288" y="3068638"/>
            <a:ext cx="0" cy="144462"/>
          </a:xfrm>
          <a:prstGeom prst="line">
            <a:avLst/>
          </a:prstGeom>
          <a:ln w="9525" cap="flat" cmpd="sng">
            <a:solidFill>
              <a:schemeClr val="tx1"/>
            </a:solidFill>
            <a:prstDash val="solid"/>
            <a:headEnd type="none" w="med" len="med"/>
            <a:tailEnd type="none" w="med" len="med"/>
          </a:ln>
        </p:spPr>
      </p:sp>
      <p:sp>
        <p:nvSpPr>
          <p:cNvPr id="287762" name="直接连接符 287761"/>
          <p:cNvSpPr/>
          <p:nvPr/>
        </p:nvSpPr>
        <p:spPr>
          <a:xfrm>
            <a:off x="4872038" y="2492375"/>
            <a:ext cx="1295400" cy="0"/>
          </a:xfrm>
          <a:prstGeom prst="line">
            <a:avLst/>
          </a:prstGeom>
          <a:ln w="9525" cap="flat" cmpd="sng">
            <a:solidFill>
              <a:schemeClr val="tx1"/>
            </a:solidFill>
            <a:prstDash val="solid"/>
            <a:headEnd type="none" w="med" len="med"/>
            <a:tailEnd type="none" w="med" len="med"/>
          </a:ln>
        </p:spPr>
      </p:sp>
      <p:sp>
        <p:nvSpPr>
          <p:cNvPr id="287763" name="直接连接符 287762"/>
          <p:cNvSpPr/>
          <p:nvPr/>
        </p:nvSpPr>
        <p:spPr>
          <a:xfrm>
            <a:off x="4872038" y="2492375"/>
            <a:ext cx="0" cy="720725"/>
          </a:xfrm>
          <a:prstGeom prst="line">
            <a:avLst/>
          </a:prstGeom>
          <a:ln w="9525" cap="flat" cmpd="sng">
            <a:solidFill>
              <a:schemeClr val="tx1"/>
            </a:solidFill>
            <a:prstDash val="solid"/>
            <a:headEnd type="none" w="med" len="med"/>
            <a:tailEnd type="none" w="med" len="med"/>
          </a:ln>
        </p:spPr>
      </p:sp>
      <p:sp>
        <p:nvSpPr>
          <p:cNvPr id="287765" name="直接连接符 287764"/>
          <p:cNvSpPr/>
          <p:nvPr/>
        </p:nvSpPr>
        <p:spPr>
          <a:xfrm>
            <a:off x="6167438" y="2492375"/>
            <a:ext cx="0" cy="720725"/>
          </a:xfrm>
          <a:prstGeom prst="line">
            <a:avLst/>
          </a:prstGeom>
          <a:ln w="9525" cap="flat" cmpd="sng">
            <a:solidFill>
              <a:schemeClr val="tx1"/>
            </a:solidFill>
            <a:prstDash val="solid"/>
            <a:headEnd type="none" w="med" len="med"/>
            <a:tailEnd type="none" w="med" len="med"/>
          </a:ln>
        </p:spPr>
      </p:sp>
      <p:sp>
        <p:nvSpPr>
          <p:cNvPr id="287766" name="直接连接符 287765"/>
          <p:cNvSpPr/>
          <p:nvPr/>
        </p:nvSpPr>
        <p:spPr>
          <a:xfrm>
            <a:off x="4872038" y="3213100"/>
            <a:ext cx="1295400" cy="0"/>
          </a:xfrm>
          <a:prstGeom prst="line">
            <a:avLst/>
          </a:prstGeom>
          <a:ln w="9525" cap="flat" cmpd="sng">
            <a:solidFill>
              <a:schemeClr val="tx1"/>
            </a:solidFill>
            <a:prstDash val="solid"/>
            <a:headEnd type="none" w="med" len="med"/>
            <a:tailEnd type="none" w="med" len="med"/>
          </a:ln>
        </p:spPr>
      </p:sp>
      <p:sp>
        <p:nvSpPr>
          <p:cNvPr id="287767" name="直接连接符 287766"/>
          <p:cNvSpPr/>
          <p:nvPr/>
        </p:nvSpPr>
        <p:spPr>
          <a:xfrm>
            <a:off x="6240463" y="2492375"/>
            <a:ext cx="0" cy="720725"/>
          </a:xfrm>
          <a:prstGeom prst="line">
            <a:avLst/>
          </a:prstGeom>
          <a:ln w="9525" cap="flat" cmpd="sng">
            <a:solidFill>
              <a:schemeClr val="tx1"/>
            </a:solidFill>
            <a:prstDash val="solid"/>
            <a:headEnd type="none" w="med" len="med"/>
            <a:tailEnd type="none" w="med" len="med"/>
          </a:ln>
        </p:spPr>
      </p:sp>
      <p:sp>
        <p:nvSpPr>
          <p:cNvPr id="287768" name="直接连接符 287767"/>
          <p:cNvSpPr/>
          <p:nvPr/>
        </p:nvSpPr>
        <p:spPr>
          <a:xfrm>
            <a:off x="6240463" y="2492375"/>
            <a:ext cx="1150937" cy="0"/>
          </a:xfrm>
          <a:prstGeom prst="line">
            <a:avLst/>
          </a:prstGeom>
          <a:ln w="9525" cap="flat" cmpd="sng">
            <a:solidFill>
              <a:schemeClr val="tx1"/>
            </a:solidFill>
            <a:prstDash val="solid"/>
            <a:headEnd type="none" w="med" len="med"/>
            <a:tailEnd type="none" w="med" len="med"/>
          </a:ln>
        </p:spPr>
      </p:sp>
      <p:sp>
        <p:nvSpPr>
          <p:cNvPr id="287769" name="直接连接符 287768"/>
          <p:cNvSpPr/>
          <p:nvPr/>
        </p:nvSpPr>
        <p:spPr>
          <a:xfrm>
            <a:off x="7391400" y="2492375"/>
            <a:ext cx="0" cy="720725"/>
          </a:xfrm>
          <a:prstGeom prst="line">
            <a:avLst/>
          </a:prstGeom>
          <a:ln w="9525" cap="flat" cmpd="sng">
            <a:solidFill>
              <a:schemeClr val="tx1"/>
            </a:solidFill>
            <a:prstDash val="solid"/>
            <a:headEnd type="none" w="med" len="med"/>
            <a:tailEnd type="none" w="med" len="med"/>
          </a:ln>
        </p:spPr>
      </p:sp>
      <p:sp>
        <p:nvSpPr>
          <p:cNvPr id="287770" name="直接连接符 287769"/>
          <p:cNvSpPr/>
          <p:nvPr/>
        </p:nvSpPr>
        <p:spPr>
          <a:xfrm>
            <a:off x="6240463" y="3213100"/>
            <a:ext cx="1150937" cy="0"/>
          </a:xfrm>
          <a:prstGeom prst="line">
            <a:avLst/>
          </a:prstGeom>
          <a:ln w="9525" cap="flat" cmpd="sng">
            <a:solidFill>
              <a:schemeClr val="tx1"/>
            </a:solidFill>
            <a:prstDash val="solid"/>
            <a:headEnd type="none" w="med" len="med"/>
            <a:tailEnd type="none" w="med" len="med"/>
          </a:ln>
        </p:spPr>
      </p:sp>
      <p:sp>
        <p:nvSpPr>
          <p:cNvPr id="287771" name="直接连接符 287770"/>
          <p:cNvSpPr/>
          <p:nvPr/>
        </p:nvSpPr>
        <p:spPr>
          <a:xfrm flipV="1">
            <a:off x="7464425" y="2492375"/>
            <a:ext cx="0" cy="720725"/>
          </a:xfrm>
          <a:prstGeom prst="line">
            <a:avLst/>
          </a:prstGeom>
          <a:ln w="9525" cap="flat" cmpd="sng">
            <a:solidFill>
              <a:schemeClr val="tx1"/>
            </a:solidFill>
            <a:prstDash val="solid"/>
            <a:headEnd type="none" w="med" len="med"/>
            <a:tailEnd type="none" w="med" len="med"/>
          </a:ln>
        </p:spPr>
      </p:sp>
      <p:sp>
        <p:nvSpPr>
          <p:cNvPr id="287773" name="直接连接符 287772"/>
          <p:cNvSpPr/>
          <p:nvPr/>
        </p:nvSpPr>
        <p:spPr>
          <a:xfrm>
            <a:off x="7464425" y="2492375"/>
            <a:ext cx="1439863" cy="0"/>
          </a:xfrm>
          <a:prstGeom prst="line">
            <a:avLst/>
          </a:prstGeom>
          <a:ln w="9525" cap="flat" cmpd="sng">
            <a:solidFill>
              <a:schemeClr val="tx1"/>
            </a:solidFill>
            <a:prstDash val="solid"/>
            <a:headEnd type="none" w="med" len="med"/>
            <a:tailEnd type="none" w="med" len="med"/>
          </a:ln>
        </p:spPr>
      </p:sp>
      <p:sp>
        <p:nvSpPr>
          <p:cNvPr id="287774" name="直接连接符 287773"/>
          <p:cNvSpPr/>
          <p:nvPr/>
        </p:nvSpPr>
        <p:spPr>
          <a:xfrm>
            <a:off x="8904288" y="2492375"/>
            <a:ext cx="0" cy="720725"/>
          </a:xfrm>
          <a:prstGeom prst="line">
            <a:avLst/>
          </a:prstGeom>
          <a:ln w="9525" cap="flat" cmpd="sng">
            <a:solidFill>
              <a:schemeClr val="tx1"/>
            </a:solidFill>
            <a:prstDash val="solid"/>
            <a:headEnd type="none" w="med" len="med"/>
            <a:tailEnd type="none" w="med" len="med"/>
          </a:ln>
        </p:spPr>
      </p:sp>
      <p:sp>
        <p:nvSpPr>
          <p:cNvPr id="287775" name="直接连接符 287774"/>
          <p:cNvSpPr/>
          <p:nvPr/>
        </p:nvSpPr>
        <p:spPr>
          <a:xfrm flipH="1">
            <a:off x="7464425" y="3213100"/>
            <a:ext cx="1439863" cy="0"/>
          </a:xfrm>
          <a:prstGeom prst="line">
            <a:avLst/>
          </a:prstGeom>
          <a:ln w="9525" cap="flat" cmpd="sng">
            <a:solidFill>
              <a:schemeClr val="tx1"/>
            </a:solidFill>
            <a:prstDash val="solid"/>
            <a:headEnd type="none" w="med" len="med"/>
            <a:tailEnd type="none" w="med" len="med"/>
          </a:ln>
        </p:spPr>
      </p:sp>
      <p:sp>
        <p:nvSpPr>
          <p:cNvPr id="287776" name="直接连接符 287775"/>
          <p:cNvSpPr/>
          <p:nvPr/>
        </p:nvSpPr>
        <p:spPr>
          <a:xfrm>
            <a:off x="8975725" y="2492375"/>
            <a:ext cx="0" cy="720725"/>
          </a:xfrm>
          <a:prstGeom prst="line">
            <a:avLst/>
          </a:prstGeom>
          <a:ln w="9525" cap="flat" cmpd="sng">
            <a:solidFill>
              <a:schemeClr val="tx1"/>
            </a:solidFill>
            <a:prstDash val="solid"/>
            <a:headEnd type="none" w="med" len="med"/>
            <a:tailEnd type="none" w="med" len="med"/>
          </a:ln>
        </p:spPr>
      </p:sp>
      <p:sp>
        <p:nvSpPr>
          <p:cNvPr id="287777" name="直接连接符 287776"/>
          <p:cNvSpPr/>
          <p:nvPr/>
        </p:nvSpPr>
        <p:spPr>
          <a:xfrm>
            <a:off x="8975725" y="2492375"/>
            <a:ext cx="1441450" cy="0"/>
          </a:xfrm>
          <a:prstGeom prst="line">
            <a:avLst/>
          </a:prstGeom>
          <a:ln w="9525" cap="flat" cmpd="sng">
            <a:solidFill>
              <a:schemeClr val="tx1"/>
            </a:solidFill>
            <a:prstDash val="solid"/>
            <a:headEnd type="none" w="med" len="med"/>
            <a:tailEnd type="none" w="med" len="med"/>
          </a:ln>
        </p:spPr>
      </p:sp>
      <p:sp>
        <p:nvSpPr>
          <p:cNvPr id="287778" name="直接连接符 287777"/>
          <p:cNvSpPr/>
          <p:nvPr/>
        </p:nvSpPr>
        <p:spPr>
          <a:xfrm>
            <a:off x="10417175" y="2492375"/>
            <a:ext cx="0" cy="720725"/>
          </a:xfrm>
          <a:prstGeom prst="line">
            <a:avLst/>
          </a:prstGeom>
          <a:ln w="9525" cap="flat" cmpd="sng">
            <a:solidFill>
              <a:schemeClr val="tx1"/>
            </a:solidFill>
            <a:prstDash val="solid"/>
            <a:headEnd type="none" w="med" len="med"/>
            <a:tailEnd type="none" w="med" len="med"/>
          </a:ln>
        </p:spPr>
      </p:sp>
      <p:sp>
        <p:nvSpPr>
          <p:cNvPr id="287779" name="直接连接符 287778"/>
          <p:cNvSpPr/>
          <p:nvPr/>
        </p:nvSpPr>
        <p:spPr>
          <a:xfrm>
            <a:off x="8975725" y="3213100"/>
            <a:ext cx="1441450" cy="0"/>
          </a:xfrm>
          <a:prstGeom prst="line">
            <a:avLst/>
          </a:prstGeom>
          <a:ln w="9525" cap="flat" cmpd="sng">
            <a:solidFill>
              <a:schemeClr val="tx1"/>
            </a:solidFill>
            <a:prstDash val="solid"/>
            <a:headEnd type="none" w="med" len="med"/>
            <a:tailEnd type="none" w="med" len="med"/>
          </a:ln>
        </p:spPr>
      </p:sp>
      <p:sp>
        <p:nvSpPr>
          <p:cNvPr id="287780" name="直接连接符 287779"/>
          <p:cNvSpPr/>
          <p:nvPr/>
        </p:nvSpPr>
        <p:spPr>
          <a:xfrm>
            <a:off x="8975725" y="3500438"/>
            <a:ext cx="1441450" cy="0"/>
          </a:xfrm>
          <a:prstGeom prst="line">
            <a:avLst/>
          </a:prstGeom>
          <a:ln w="9525" cap="flat" cmpd="sng">
            <a:solidFill>
              <a:schemeClr val="tx1"/>
            </a:solidFill>
            <a:prstDash val="solid"/>
            <a:headEnd type="none" w="med" len="med"/>
            <a:tailEnd type="none" w="med" len="med"/>
          </a:ln>
        </p:spPr>
      </p:sp>
      <p:sp>
        <p:nvSpPr>
          <p:cNvPr id="287781" name="直接连接符 287780"/>
          <p:cNvSpPr/>
          <p:nvPr/>
        </p:nvSpPr>
        <p:spPr>
          <a:xfrm>
            <a:off x="8975725" y="3500438"/>
            <a:ext cx="0" cy="720725"/>
          </a:xfrm>
          <a:prstGeom prst="line">
            <a:avLst/>
          </a:prstGeom>
          <a:ln w="9525" cap="flat" cmpd="sng">
            <a:solidFill>
              <a:schemeClr val="tx1"/>
            </a:solidFill>
            <a:prstDash val="solid"/>
            <a:headEnd type="none" w="med" len="med"/>
            <a:tailEnd type="none" w="med" len="med"/>
          </a:ln>
        </p:spPr>
      </p:sp>
      <p:sp>
        <p:nvSpPr>
          <p:cNvPr id="287782" name="直接连接符 287781"/>
          <p:cNvSpPr/>
          <p:nvPr/>
        </p:nvSpPr>
        <p:spPr>
          <a:xfrm>
            <a:off x="8975725" y="4221163"/>
            <a:ext cx="1441450" cy="0"/>
          </a:xfrm>
          <a:prstGeom prst="line">
            <a:avLst/>
          </a:prstGeom>
          <a:ln w="9525" cap="flat" cmpd="sng">
            <a:solidFill>
              <a:schemeClr val="tx1"/>
            </a:solidFill>
            <a:prstDash val="solid"/>
            <a:headEnd type="none" w="med" len="med"/>
            <a:tailEnd type="none" w="med" len="med"/>
          </a:ln>
        </p:spPr>
      </p:sp>
      <p:sp>
        <p:nvSpPr>
          <p:cNvPr id="287783" name="直接连接符 287782"/>
          <p:cNvSpPr/>
          <p:nvPr/>
        </p:nvSpPr>
        <p:spPr>
          <a:xfrm>
            <a:off x="10417175" y="3500438"/>
            <a:ext cx="0" cy="720725"/>
          </a:xfrm>
          <a:prstGeom prst="line">
            <a:avLst/>
          </a:prstGeom>
          <a:ln w="9525" cap="flat" cmpd="sng">
            <a:solidFill>
              <a:schemeClr val="tx1"/>
            </a:solidFill>
            <a:prstDash val="solid"/>
            <a:headEnd type="none" w="med" len="med"/>
            <a:tailEnd type="none" w="med" len="med"/>
          </a:ln>
        </p:spPr>
      </p:sp>
      <p:sp>
        <p:nvSpPr>
          <p:cNvPr id="287784" name="直接连接符 287783"/>
          <p:cNvSpPr/>
          <p:nvPr/>
        </p:nvSpPr>
        <p:spPr>
          <a:xfrm>
            <a:off x="8904288" y="4508500"/>
            <a:ext cx="1584325" cy="0"/>
          </a:xfrm>
          <a:prstGeom prst="line">
            <a:avLst/>
          </a:prstGeom>
          <a:ln w="9525" cap="flat" cmpd="sng">
            <a:solidFill>
              <a:schemeClr val="tx1"/>
            </a:solidFill>
            <a:prstDash val="solid"/>
            <a:headEnd type="none" w="med" len="med"/>
            <a:tailEnd type="none" w="med" len="med"/>
          </a:ln>
        </p:spPr>
      </p:sp>
      <p:sp>
        <p:nvSpPr>
          <p:cNvPr id="287785" name="直接连接符 287784"/>
          <p:cNvSpPr/>
          <p:nvPr/>
        </p:nvSpPr>
        <p:spPr>
          <a:xfrm>
            <a:off x="8904288" y="4508500"/>
            <a:ext cx="0" cy="720725"/>
          </a:xfrm>
          <a:prstGeom prst="line">
            <a:avLst/>
          </a:prstGeom>
          <a:ln w="9525" cap="flat" cmpd="sng">
            <a:solidFill>
              <a:schemeClr val="tx1"/>
            </a:solidFill>
            <a:prstDash val="solid"/>
            <a:headEnd type="none" w="med" len="med"/>
            <a:tailEnd type="none" w="med" len="med"/>
          </a:ln>
        </p:spPr>
      </p:sp>
      <p:sp>
        <p:nvSpPr>
          <p:cNvPr id="287786" name="直接连接符 287785"/>
          <p:cNvSpPr/>
          <p:nvPr/>
        </p:nvSpPr>
        <p:spPr>
          <a:xfrm>
            <a:off x="10488613" y="4508500"/>
            <a:ext cx="0" cy="720725"/>
          </a:xfrm>
          <a:prstGeom prst="line">
            <a:avLst/>
          </a:prstGeom>
          <a:ln w="9525" cap="flat" cmpd="sng">
            <a:solidFill>
              <a:schemeClr val="tx1"/>
            </a:solidFill>
            <a:prstDash val="solid"/>
            <a:headEnd type="none" w="med" len="med"/>
            <a:tailEnd type="none" w="med" len="med"/>
          </a:ln>
        </p:spPr>
      </p:sp>
      <p:sp>
        <p:nvSpPr>
          <p:cNvPr id="287787" name="直接连接符 287786"/>
          <p:cNvSpPr/>
          <p:nvPr/>
        </p:nvSpPr>
        <p:spPr>
          <a:xfrm flipH="1">
            <a:off x="8904288" y="5229225"/>
            <a:ext cx="1584325" cy="0"/>
          </a:xfrm>
          <a:prstGeom prst="line">
            <a:avLst/>
          </a:prstGeom>
          <a:ln w="9525" cap="flat" cmpd="sng">
            <a:solidFill>
              <a:schemeClr val="tx1"/>
            </a:solidFill>
            <a:prstDash val="solid"/>
            <a:headEnd type="none" w="med" len="med"/>
            <a:tailEnd type="none" w="med" len="med"/>
          </a:ln>
        </p:spPr>
      </p:sp>
      <p:sp>
        <p:nvSpPr>
          <p:cNvPr id="287788" name="直接连接符 287787"/>
          <p:cNvSpPr/>
          <p:nvPr/>
        </p:nvSpPr>
        <p:spPr>
          <a:xfrm>
            <a:off x="8904288" y="5516563"/>
            <a:ext cx="1584325" cy="0"/>
          </a:xfrm>
          <a:prstGeom prst="line">
            <a:avLst/>
          </a:prstGeom>
          <a:ln w="9525" cap="flat" cmpd="sng">
            <a:solidFill>
              <a:schemeClr val="tx1"/>
            </a:solidFill>
            <a:prstDash val="solid"/>
            <a:headEnd type="none" w="med" len="med"/>
            <a:tailEnd type="none" w="med" len="med"/>
          </a:ln>
        </p:spPr>
      </p:sp>
      <p:sp>
        <p:nvSpPr>
          <p:cNvPr id="287789" name="直接连接符 287788"/>
          <p:cNvSpPr/>
          <p:nvPr/>
        </p:nvSpPr>
        <p:spPr>
          <a:xfrm>
            <a:off x="10488613" y="5516563"/>
            <a:ext cx="0" cy="720725"/>
          </a:xfrm>
          <a:prstGeom prst="line">
            <a:avLst/>
          </a:prstGeom>
          <a:ln w="9525" cap="flat" cmpd="sng">
            <a:solidFill>
              <a:schemeClr val="tx1"/>
            </a:solidFill>
            <a:prstDash val="solid"/>
            <a:headEnd type="none" w="med" len="med"/>
            <a:tailEnd type="none" w="med" len="med"/>
          </a:ln>
        </p:spPr>
      </p:sp>
      <p:sp>
        <p:nvSpPr>
          <p:cNvPr id="287790" name="直接连接符 287789"/>
          <p:cNvSpPr/>
          <p:nvPr/>
        </p:nvSpPr>
        <p:spPr>
          <a:xfrm>
            <a:off x="8904288" y="5516563"/>
            <a:ext cx="0" cy="720725"/>
          </a:xfrm>
          <a:prstGeom prst="line">
            <a:avLst/>
          </a:prstGeom>
          <a:ln w="9525" cap="flat" cmpd="sng">
            <a:solidFill>
              <a:schemeClr val="tx1"/>
            </a:solidFill>
            <a:prstDash val="solid"/>
            <a:headEnd type="none" w="med" len="med"/>
            <a:tailEnd type="none" w="med" len="med"/>
          </a:ln>
        </p:spPr>
      </p:sp>
      <p:sp>
        <p:nvSpPr>
          <p:cNvPr id="287791" name="直接连接符 287790"/>
          <p:cNvSpPr/>
          <p:nvPr/>
        </p:nvSpPr>
        <p:spPr>
          <a:xfrm>
            <a:off x="8904288" y="6237288"/>
            <a:ext cx="1584325" cy="0"/>
          </a:xfrm>
          <a:prstGeom prst="line">
            <a:avLst/>
          </a:prstGeom>
          <a:ln w="9525" cap="flat" cmpd="sng">
            <a:solidFill>
              <a:schemeClr val="tx1"/>
            </a:solidFill>
            <a:prstDash val="solid"/>
            <a:headEnd type="none" w="med" len="med"/>
            <a:tailEnd type="none" w="med" len="med"/>
          </a:ln>
        </p:spPr>
      </p:sp>
      <p:sp>
        <p:nvSpPr>
          <p:cNvPr id="287792" name="直接连接符 287791"/>
          <p:cNvSpPr/>
          <p:nvPr/>
        </p:nvSpPr>
        <p:spPr>
          <a:xfrm flipH="1">
            <a:off x="7608888" y="3500438"/>
            <a:ext cx="1150937" cy="0"/>
          </a:xfrm>
          <a:prstGeom prst="line">
            <a:avLst/>
          </a:prstGeom>
          <a:ln w="9525" cap="flat" cmpd="sng">
            <a:solidFill>
              <a:schemeClr val="tx1"/>
            </a:solidFill>
            <a:prstDash val="solid"/>
            <a:headEnd type="none" w="med" len="med"/>
            <a:tailEnd type="none" w="med" len="med"/>
          </a:ln>
        </p:spPr>
      </p:sp>
      <p:sp>
        <p:nvSpPr>
          <p:cNvPr id="287793" name="直接连接符 287792"/>
          <p:cNvSpPr/>
          <p:nvPr/>
        </p:nvSpPr>
        <p:spPr>
          <a:xfrm>
            <a:off x="8759825" y="3500438"/>
            <a:ext cx="0" cy="720725"/>
          </a:xfrm>
          <a:prstGeom prst="line">
            <a:avLst/>
          </a:prstGeom>
          <a:ln w="9525" cap="flat" cmpd="sng">
            <a:solidFill>
              <a:schemeClr val="tx1"/>
            </a:solidFill>
            <a:prstDash val="solid"/>
            <a:headEnd type="none" w="med" len="med"/>
            <a:tailEnd type="none" w="med" len="med"/>
          </a:ln>
        </p:spPr>
      </p:sp>
      <p:sp>
        <p:nvSpPr>
          <p:cNvPr id="287794" name="直接连接符 287793"/>
          <p:cNvSpPr/>
          <p:nvPr/>
        </p:nvSpPr>
        <p:spPr>
          <a:xfrm flipH="1">
            <a:off x="7608888" y="4221163"/>
            <a:ext cx="1150937" cy="0"/>
          </a:xfrm>
          <a:prstGeom prst="line">
            <a:avLst/>
          </a:prstGeom>
          <a:ln w="9525" cap="flat" cmpd="sng">
            <a:solidFill>
              <a:schemeClr val="tx1"/>
            </a:solidFill>
            <a:prstDash val="solid"/>
            <a:headEnd type="none" w="med" len="med"/>
            <a:tailEnd type="none" w="med" len="med"/>
          </a:ln>
        </p:spPr>
      </p:sp>
      <p:sp>
        <p:nvSpPr>
          <p:cNvPr id="287795" name="直接连接符 287794"/>
          <p:cNvSpPr/>
          <p:nvPr/>
        </p:nvSpPr>
        <p:spPr>
          <a:xfrm flipV="1">
            <a:off x="7608888" y="3500438"/>
            <a:ext cx="0" cy="720725"/>
          </a:xfrm>
          <a:prstGeom prst="line">
            <a:avLst/>
          </a:prstGeom>
          <a:ln w="9525" cap="flat" cmpd="sng">
            <a:solidFill>
              <a:schemeClr val="tx1"/>
            </a:solidFill>
            <a:prstDash val="solid"/>
            <a:headEnd type="none" w="med" len="med"/>
            <a:tailEnd type="none" w="med" len="med"/>
          </a:ln>
        </p:spPr>
      </p:sp>
      <p:sp>
        <p:nvSpPr>
          <p:cNvPr id="287796" name="直接连接符 287795"/>
          <p:cNvSpPr/>
          <p:nvPr/>
        </p:nvSpPr>
        <p:spPr>
          <a:xfrm>
            <a:off x="7608888" y="4508500"/>
            <a:ext cx="1150937" cy="0"/>
          </a:xfrm>
          <a:prstGeom prst="line">
            <a:avLst/>
          </a:prstGeom>
          <a:ln w="9525" cap="flat" cmpd="sng">
            <a:solidFill>
              <a:schemeClr val="tx1"/>
            </a:solidFill>
            <a:prstDash val="solid"/>
            <a:headEnd type="none" w="med" len="med"/>
            <a:tailEnd type="none" w="med" len="med"/>
          </a:ln>
        </p:spPr>
      </p:sp>
      <p:sp>
        <p:nvSpPr>
          <p:cNvPr id="287797" name="直接连接符 287796"/>
          <p:cNvSpPr/>
          <p:nvPr/>
        </p:nvSpPr>
        <p:spPr>
          <a:xfrm>
            <a:off x="8759825" y="4508500"/>
            <a:ext cx="0" cy="720725"/>
          </a:xfrm>
          <a:prstGeom prst="line">
            <a:avLst/>
          </a:prstGeom>
          <a:ln w="9525" cap="flat" cmpd="sng">
            <a:solidFill>
              <a:schemeClr val="tx1"/>
            </a:solidFill>
            <a:prstDash val="solid"/>
            <a:headEnd type="none" w="med" len="med"/>
            <a:tailEnd type="none" w="med" len="med"/>
          </a:ln>
        </p:spPr>
      </p:sp>
      <p:sp>
        <p:nvSpPr>
          <p:cNvPr id="287798" name="直接连接符 287797"/>
          <p:cNvSpPr/>
          <p:nvPr/>
        </p:nvSpPr>
        <p:spPr>
          <a:xfrm flipH="1">
            <a:off x="7608888" y="5229225"/>
            <a:ext cx="1150937" cy="0"/>
          </a:xfrm>
          <a:prstGeom prst="line">
            <a:avLst/>
          </a:prstGeom>
          <a:ln w="9525" cap="flat" cmpd="sng">
            <a:solidFill>
              <a:schemeClr val="tx1"/>
            </a:solidFill>
            <a:prstDash val="solid"/>
            <a:headEnd type="none" w="med" len="med"/>
            <a:tailEnd type="none" w="med" len="med"/>
          </a:ln>
        </p:spPr>
      </p:sp>
      <p:sp>
        <p:nvSpPr>
          <p:cNvPr id="287799" name="直接连接符 287798"/>
          <p:cNvSpPr/>
          <p:nvPr/>
        </p:nvSpPr>
        <p:spPr>
          <a:xfrm flipV="1">
            <a:off x="7608888" y="4508500"/>
            <a:ext cx="0" cy="720725"/>
          </a:xfrm>
          <a:prstGeom prst="line">
            <a:avLst/>
          </a:prstGeom>
          <a:ln w="9525" cap="flat" cmpd="sng">
            <a:solidFill>
              <a:schemeClr val="tx1"/>
            </a:solidFill>
            <a:prstDash val="solid"/>
            <a:headEnd type="none" w="med" len="med"/>
            <a:tailEnd type="none" w="med" len="med"/>
          </a:ln>
        </p:spPr>
      </p:sp>
      <p:sp>
        <p:nvSpPr>
          <p:cNvPr id="287800" name="直接连接符 287799"/>
          <p:cNvSpPr/>
          <p:nvPr/>
        </p:nvSpPr>
        <p:spPr>
          <a:xfrm flipH="1">
            <a:off x="7608888" y="5516563"/>
            <a:ext cx="1150937" cy="0"/>
          </a:xfrm>
          <a:prstGeom prst="line">
            <a:avLst/>
          </a:prstGeom>
          <a:ln w="9525" cap="flat" cmpd="sng">
            <a:solidFill>
              <a:schemeClr val="tx1"/>
            </a:solidFill>
            <a:prstDash val="solid"/>
            <a:headEnd type="none" w="med" len="med"/>
            <a:tailEnd type="none" w="med" len="med"/>
          </a:ln>
        </p:spPr>
      </p:sp>
      <p:sp>
        <p:nvSpPr>
          <p:cNvPr id="287801" name="直接连接符 287800"/>
          <p:cNvSpPr/>
          <p:nvPr/>
        </p:nvSpPr>
        <p:spPr>
          <a:xfrm>
            <a:off x="7608888" y="5516563"/>
            <a:ext cx="0" cy="720725"/>
          </a:xfrm>
          <a:prstGeom prst="line">
            <a:avLst/>
          </a:prstGeom>
          <a:ln w="9525" cap="flat" cmpd="sng">
            <a:solidFill>
              <a:schemeClr val="tx1"/>
            </a:solidFill>
            <a:prstDash val="solid"/>
            <a:headEnd type="none" w="med" len="med"/>
            <a:tailEnd type="none" w="med" len="med"/>
          </a:ln>
        </p:spPr>
      </p:sp>
      <p:sp>
        <p:nvSpPr>
          <p:cNvPr id="287802" name="直接连接符 287801"/>
          <p:cNvSpPr/>
          <p:nvPr/>
        </p:nvSpPr>
        <p:spPr>
          <a:xfrm>
            <a:off x="8759825" y="5516563"/>
            <a:ext cx="0" cy="720725"/>
          </a:xfrm>
          <a:prstGeom prst="line">
            <a:avLst/>
          </a:prstGeom>
          <a:ln w="9525" cap="flat" cmpd="sng">
            <a:solidFill>
              <a:schemeClr val="tx1"/>
            </a:solidFill>
            <a:prstDash val="solid"/>
            <a:headEnd type="none" w="med" len="med"/>
            <a:tailEnd type="none" w="med" len="med"/>
          </a:ln>
        </p:spPr>
      </p:sp>
      <p:sp>
        <p:nvSpPr>
          <p:cNvPr id="287803" name="直接连接符 287802"/>
          <p:cNvSpPr/>
          <p:nvPr/>
        </p:nvSpPr>
        <p:spPr>
          <a:xfrm flipH="1">
            <a:off x="7608888" y="6237288"/>
            <a:ext cx="1150937" cy="0"/>
          </a:xfrm>
          <a:prstGeom prst="line">
            <a:avLst/>
          </a:prstGeom>
          <a:ln w="9525" cap="flat" cmpd="sng">
            <a:solidFill>
              <a:schemeClr val="tx1"/>
            </a:solidFill>
            <a:prstDash val="solid"/>
            <a:headEnd type="none" w="med" len="med"/>
            <a:tailEnd type="none" w="med" len="med"/>
          </a:ln>
        </p:spPr>
      </p:sp>
      <p:sp>
        <p:nvSpPr>
          <p:cNvPr id="287804" name="直接连接符 287803"/>
          <p:cNvSpPr/>
          <p:nvPr/>
        </p:nvSpPr>
        <p:spPr>
          <a:xfrm flipH="1">
            <a:off x="6240463" y="3500438"/>
            <a:ext cx="1223962" cy="0"/>
          </a:xfrm>
          <a:prstGeom prst="line">
            <a:avLst/>
          </a:prstGeom>
          <a:ln w="9525" cap="flat" cmpd="sng">
            <a:solidFill>
              <a:schemeClr val="tx1"/>
            </a:solidFill>
            <a:prstDash val="solid"/>
            <a:headEnd type="none" w="med" len="med"/>
            <a:tailEnd type="none" w="med" len="med"/>
          </a:ln>
        </p:spPr>
      </p:sp>
      <p:sp>
        <p:nvSpPr>
          <p:cNvPr id="287805" name="直接连接符 287804"/>
          <p:cNvSpPr/>
          <p:nvPr/>
        </p:nvSpPr>
        <p:spPr>
          <a:xfrm>
            <a:off x="7464425" y="3500438"/>
            <a:ext cx="0" cy="720725"/>
          </a:xfrm>
          <a:prstGeom prst="line">
            <a:avLst/>
          </a:prstGeom>
          <a:ln w="9525" cap="flat" cmpd="sng">
            <a:solidFill>
              <a:schemeClr val="tx1"/>
            </a:solidFill>
            <a:prstDash val="solid"/>
            <a:headEnd type="none" w="med" len="med"/>
            <a:tailEnd type="none" w="med" len="med"/>
          </a:ln>
        </p:spPr>
      </p:sp>
      <p:sp>
        <p:nvSpPr>
          <p:cNvPr id="287806" name="直接连接符 287805"/>
          <p:cNvSpPr/>
          <p:nvPr/>
        </p:nvSpPr>
        <p:spPr>
          <a:xfrm>
            <a:off x="6240463" y="3500438"/>
            <a:ext cx="0" cy="720725"/>
          </a:xfrm>
          <a:prstGeom prst="line">
            <a:avLst/>
          </a:prstGeom>
          <a:ln w="9525" cap="flat" cmpd="sng">
            <a:solidFill>
              <a:schemeClr val="tx1"/>
            </a:solidFill>
            <a:prstDash val="solid"/>
            <a:headEnd type="none" w="med" len="med"/>
            <a:tailEnd type="none" w="med" len="med"/>
          </a:ln>
        </p:spPr>
      </p:sp>
      <p:sp>
        <p:nvSpPr>
          <p:cNvPr id="287807" name="直接连接符 287806"/>
          <p:cNvSpPr/>
          <p:nvPr/>
        </p:nvSpPr>
        <p:spPr>
          <a:xfrm>
            <a:off x="6240463" y="4221163"/>
            <a:ext cx="1223962" cy="0"/>
          </a:xfrm>
          <a:prstGeom prst="line">
            <a:avLst/>
          </a:prstGeom>
          <a:ln w="9525" cap="flat" cmpd="sng">
            <a:solidFill>
              <a:schemeClr val="tx1"/>
            </a:solidFill>
            <a:prstDash val="solid"/>
            <a:headEnd type="none" w="med" len="med"/>
            <a:tailEnd type="none" w="med" len="med"/>
          </a:ln>
        </p:spPr>
      </p:sp>
      <p:sp>
        <p:nvSpPr>
          <p:cNvPr id="287808" name="直接连接符 287807"/>
          <p:cNvSpPr/>
          <p:nvPr/>
        </p:nvSpPr>
        <p:spPr>
          <a:xfrm flipH="1">
            <a:off x="5735638" y="4508500"/>
            <a:ext cx="1728787" cy="0"/>
          </a:xfrm>
          <a:prstGeom prst="line">
            <a:avLst/>
          </a:prstGeom>
          <a:ln w="9525" cap="flat" cmpd="sng">
            <a:solidFill>
              <a:schemeClr val="tx1"/>
            </a:solidFill>
            <a:prstDash val="solid"/>
            <a:headEnd type="none" w="med" len="med"/>
            <a:tailEnd type="none" w="med" len="med"/>
          </a:ln>
        </p:spPr>
      </p:sp>
      <p:sp>
        <p:nvSpPr>
          <p:cNvPr id="287809" name="直接连接符 287808"/>
          <p:cNvSpPr/>
          <p:nvPr/>
        </p:nvSpPr>
        <p:spPr>
          <a:xfrm>
            <a:off x="7464425" y="4508500"/>
            <a:ext cx="0" cy="720725"/>
          </a:xfrm>
          <a:prstGeom prst="line">
            <a:avLst/>
          </a:prstGeom>
          <a:ln w="9525" cap="flat" cmpd="sng">
            <a:solidFill>
              <a:schemeClr val="tx1"/>
            </a:solidFill>
            <a:prstDash val="solid"/>
            <a:headEnd type="none" w="med" len="med"/>
            <a:tailEnd type="none" w="med" len="med"/>
          </a:ln>
        </p:spPr>
      </p:sp>
      <p:sp>
        <p:nvSpPr>
          <p:cNvPr id="287810" name="直接连接符 287809"/>
          <p:cNvSpPr/>
          <p:nvPr/>
        </p:nvSpPr>
        <p:spPr>
          <a:xfrm flipH="1">
            <a:off x="5735638" y="5229225"/>
            <a:ext cx="1728787" cy="0"/>
          </a:xfrm>
          <a:prstGeom prst="line">
            <a:avLst/>
          </a:prstGeom>
          <a:ln w="9525" cap="flat" cmpd="sng">
            <a:solidFill>
              <a:schemeClr val="tx1"/>
            </a:solidFill>
            <a:prstDash val="solid"/>
            <a:headEnd type="none" w="med" len="med"/>
            <a:tailEnd type="none" w="med" len="med"/>
          </a:ln>
        </p:spPr>
      </p:sp>
      <p:sp>
        <p:nvSpPr>
          <p:cNvPr id="287811" name="直接连接符 287810"/>
          <p:cNvSpPr/>
          <p:nvPr/>
        </p:nvSpPr>
        <p:spPr>
          <a:xfrm>
            <a:off x="5735638" y="4508500"/>
            <a:ext cx="0" cy="720725"/>
          </a:xfrm>
          <a:prstGeom prst="line">
            <a:avLst/>
          </a:prstGeom>
          <a:ln w="9525" cap="flat" cmpd="sng">
            <a:solidFill>
              <a:schemeClr val="tx1"/>
            </a:solidFill>
            <a:prstDash val="solid"/>
            <a:headEnd type="none" w="med" len="med"/>
            <a:tailEnd type="none" w="med" len="med"/>
          </a:ln>
        </p:spPr>
      </p:sp>
      <p:sp>
        <p:nvSpPr>
          <p:cNvPr id="287812" name="直接连接符 287811"/>
          <p:cNvSpPr/>
          <p:nvPr/>
        </p:nvSpPr>
        <p:spPr>
          <a:xfrm>
            <a:off x="2640013" y="2349500"/>
            <a:ext cx="6985000" cy="0"/>
          </a:xfrm>
          <a:prstGeom prst="line">
            <a:avLst/>
          </a:prstGeom>
          <a:ln w="9525" cap="flat" cmpd="sng">
            <a:solidFill>
              <a:schemeClr val="tx1"/>
            </a:solidFill>
            <a:prstDash val="solid"/>
            <a:headEnd type="none" w="med" len="med"/>
            <a:tailEnd type="none" w="med" len="med"/>
          </a:ln>
        </p:spPr>
      </p:sp>
      <p:sp>
        <p:nvSpPr>
          <p:cNvPr id="287813" name="直接连接符 287812"/>
          <p:cNvSpPr/>
          <p:nvPr/>
        </p:nvSpPr>
        <p:spPr>
          <a:xfrm>
            <a:off x="6240463" y="2205038"/>
            <a:ext cx="0" cy="144462"/>
          </a:xfrm>
          <a:prstGeom prst="line">
            <a:avLst/>
          </a:prstGeom>
          <a:ln w="9525" cap="flat" cmpd="sng">
            <a:solidFill>
              <a:schemeClr val="tx1"/>
            </a:solidFill>
            <a:prstDash val="solid"/>
            <a:headEnd type="none" w="med" len="med"/>
            <a:tailEnd type="none" w="med" len="med"/>
          </a:ln>
        </p:spPr>
      </p:sp>
      <p:sp>
        <p:nvSpPr>
          <p:cNvPr id="287814" name="直接连接符 287813"/>
          <p:cNvSpPr/>
          <p:nvPr/>
        </p:nvSpPr>
        <p:spPr>
          <a:xfrm>
            <a:off x="2640013" y="2349500"/>
            <a:ext cx="0" cy="142875"/>
          </a:xfrm>
          <a:prstGeom prst="line">
            <a:avLst/>
          </a:prstGeom>
          <a:ln w="9525" cap="flat" cmpd="sng">
            <a:solidFill>
              <a:schemeClr val="tx1"/>
            </a:solidFill>
            <a:prstDash val="solid"/>
            <a:headEnd type="none" w="med" len="med"/>
            <a:tailEnd type="none" w="med" len="med"/>
          </a:ln>
        </p:spPr>
      </p:sp>
      <p:sp>
        <p:nvSpPr>
          <p:cNvPr id="287815" name="直接连接符 287814"/>
          <p:cNvSpPr/>
          <p:nvPr/>
        </p:nvSpPr>
        <p:spPr>
          <a:xfrm>
            <a:off x="9625013" y="2349500"/>
            <a:ext cx="0" cy="142875"/>
          </a:xfrm>
          <a:prstGeom prst="line">
            <a:avLst/>
          </a:prstGeom>
          <a:ln w="9525" cap="flat" cmpd="sng">
            <a:solidFill>
              <a:schemeClr val="tx1"/>
            </a:solidFill>
            <a:prstDash val="solid"/>
            <a:headEnd type="none" w="med" len="med"/>
            <a:tailEnd type="none" w="med" len="med"/>
          </a:ln>
        </p:spPr>
      </p:sp>
      <p:sp>
        <p:nvSpPr>
          <p:cNvPr id="287816" name="直接连接符 287815"/>
          <p:cNvSpPr/>
          <p:nvPr/>
        </p:nvSpPr>
        <p:spPr>
          <a:xfrm>
            <a:off x="4079875" y="2349500"/>
            <a:ext cx="0" cy="142875"/>
          </a:xfrm>
          <a:prstGeom prst="line">
            <a:avLst/>
          </a:prstGeom>
          <a:ln w="9525" cap="flat" cmpd="sng">
            <a:solidFill>
              <a:schemeClr val="tx1"/>
            </a:solidFill>
            <a:prstDash val="solid"/>
            <a:headEnd type="none" w="med" len="med"/>
            <a:tailEnd type="none" w="med" len="med"/>
          </a:ln>
        </p:spPr>
      </p:sp>
      <p:sp>
        <p:nvSpPr>
          <p:cNvPr id="287817" name="直接连接符 287816"/>
          <p:cNvSpPr/>
          <p:nvPr/>
        </p:nvSpPr>
        <p:spPr>
          <a:xfrm>
            <a:off x="5519738" y="2349500"/>
            <a:ext cx="0" cy="142875"/>
          </a:xfrm>
          <a:prstGeom prst="line">
            <a:avLst/>
          </a:prstGeom>
          <a:ln w="9525" cap="flat" cmpd="sng">
            <a:solidFill>
              <a:schemeClr val="tx1"/>
            </a:solidFill>
            <a:prstDash val="solid"/>
            <a:headEnd type="none" w="med" len="med"/>
            <a:tailEnd type="none" w="med" len="med"/>
          </a:ln>
        </p:spPr>
      </p:sp>
      <p:sp>
        <p:nvSpPr>
          <p:cNvPr id="287818" name="直接连接符 287817"/>
          <p:cNvSpPr/>
          <p:nvPr/>
        </p:nvSpPr>
        <p:spPr>
          <a:xfrm>
            <a:off x="6888163" y="2349500"/>
            <a:ext cx="0" cy="142875"/>
          </a:xfrm>
          <a:prstGeom prst="line">
            <a:avLst/>
          </a:prstGeom>
          <a:ln w="9525" cap="flat" cmpd="sng">
            <a:solidFill>
              <a:schemeClr val="tx1"/>
            </a:solidFill>
            <a:prstDash val="solid"/>
            <a:headEnd type="none" w="med" len="med"/>
            <a:tailEnd type="none" w="med" len="med"/>
          </a:ln>
        </p:spPr>
      </p:sp>
      <p:sp>
        <p:nvSpPr>
          <p:cNvPr id="287819" name="直接连接符 287818"/>
          <p:cNvSpPr/>
          <p:nvPr/>
        </p:nvSpPr>
        <p:spPr>
          <a:xfrm>
            <a:off x="8183563" y="2349500"/>
            <a:ext cx="0" cy="142875"/>
          </a:xfrm>
          <a:prstGeom prst="line">
            <a:avLst/>
          </a:prstGeom>
          <a:ln w="9525" cap="flat" cmpd="sng">
            <a:solidFill>
              <a:schemeClr val="tx1"/>
            </a:solidFill>
            <a:prstDash val="solid"/>
            <a:headEnd type="none" w="med" len="med"/>
            <a:tailEnd type="none" w="med" len="med"/>
          </a:ln>
        </p:spPr>
      </p:sp>
      <p:sp>
        <p:nvSpPr>
          <p:cNvPr id="287820" name="直接连接符 287819"/>
          <p:cNvSpPr/>
          <p:nvPr/>
        </p:nvSpPr>
        <p:spPr>
          <a:xfrm>
            <a:off x="6888163" y="3213100"/>
            <a:ext cx="0" cy="287338"/>
          </a:xfrm>
          <a:prstGeom prst="line">
            <a:avLst/>
          </a:prstGeom>
          <a:ln w="9525" cap="flat" cmpd="sng">
            <a:solidFill>
              <a:schemeClr val="tx1"/>
            </a:solidFill>
            <a:prstDash val="solid"/>
            <a:headEnd type="none" w="med" len="med"/>
            <a:tailEnd type="none" w="med" len="med"/>
          </a:ln>
        </p:spPr>
      </p:sp>
      <p:sp>
        <p:nvSpPr>
          <p:cNvPr id="287821" name="直接连接符 287820"/>
          <p:cNvSpPr/>
          <p:nvPr/>
        </p:nvSpPr>
        <p:spPr>
          <a:xfrm>
            <a:off x="6888163" y="4221163"/>
            <a:ext cx="0" cy="287337"/>
          </a:xfrm>
          <a:prstGeom prst="line">
            <a:avLst/>
          </a:prstGeom>
          <a:ln w="9525" cap="flat" cmpd="sng">
            <a:solidFill>
              <a:schemeClr val="tx1"/>
            </a:solidFill>
            <a:prstDash val="solid"/>
            <a:headEnd type="none" w="med" len="med"/>
            <a:tailEnd type="none" w="med" len="med"/>
          </a:ln>
        </p:spPr>
      </p:sp>
      <p:sp>
        <p:nvSpPr>
          <p:cNvPr id="287822" name="直接连接符 287821"/>
          <p:cNvSpPr/>
          <p:nvPr/>
        </p:nvSpPr>
        <p:spPr>
          <a:xfrm>
            <a:off x="8183563" y="3213100"/>
            <a:ext cx="0" cy="287338"/>
          </a:xfrm>
          <a:prstGeom prst="line">
            <a:avLst/>
          </a:prstGeom>
          <a:ln w="9525" cap="flat" cmpd="sng">
            <a:solidFill>
              <a:schemeClr val="tx1"/>
            </a:solidFill>
            <a:prstDash val="solid"/>
            <a:headEnd type="none" w="med" len="med"/>
            <a:tailEnd type="none" w="med" len="med"/>
          </a:ln>
        </p:spPr>
      </p:sp>
      <p:sp>
        <p:nvSpPr>
          <p:cNvPr id="287823" name="直接连接符 287822"/>
          <p:cNvSpPr/>
          <p:nvPr/>
        </p:nvSpPr>
        <p:spPr>
          <a:xfrm>
            <a:off x="8183563" y="4221163"/>
            <a:ext cx="0" cy="287337"/>
          </a:xfrm>
          <a:prstGeom prst="line">
            <a:avLst/>
          </a:prstGeom>
          <a:ln w="9525" cap="flat" cmpd="sng">
            <a:solidFill>
              <a:schemeClr val="tx1"/>
            </a:solidFill>
            <a:prstDash val="solid"/>
            <a:headEnd type="none" w="med" len="med"/>
            <a:tailEnd type="none" w="med" len="med"/>
          </a:ln>
        </p:spPr>
      </p:sp>
      <p:sp>
        <p:nvSpPr>
          <p:cNvPr id="287824" name="直接连接符 287823"/>
          <p:cNvSpPr/>
          <p:nvPr/>
        </p:nvSpPr>
        <p:spPr>
          <a:xfrm>
            <a:off x="8183563" y="5229225"/>
            <a:ext cx="0" cy="287338"/>
          </a:xfrm>
          <a:prstGeom prst="line">
            <a:avLst/>
          </a:prstGeom>
          <a:ln w="9525" cap="flat" cmpd="sng">
            <a:solidFill>
              <a:schemeClr val="tx1"/>
            </a:solidFill>
            <a:prstDash val="solid"/>
            <a:headEnd type="none" w="med" len="med"/>
            <a:tailEnd type="none" w="med" len="med"/>
          </a:ln>
        </p:spPr>
      </p:sp>
      <p:sp>
        <p:nvSpPr>
          <p:cNvPr id="287825" name="直接连接符 287824"/>
          <p:cNvSpPr/>
          <p:nvPr/>
        </p:nvSpPr>
        <p:spPr>
          <a:xfrm>
            <a:off x="9625013" y="3213100"/>
            <a:ext cx="0" cy="287338"/>
          </a:xfrm>
          <a:prstGeom prst="line">
            <a:avLst/>
          </a:prstGeom>
          <a:ln w="9525" cap="flat" cmpd="sng">
            <a:solidFill>
              <a:schemeClr val="tx1"/>
            </a:solidFill>
            <a:prstDash val="solid"/>
            <a:headEnd type="none" w="med" len="med"/>
            <a:tailEnd type="none" w="med" len="med"/>
          </a:ln>
        </p:spPr>
      </p:sp>
      <p:sp>
        <p:nvSpPr>
          <p:cNvPr id="287826" name="直接连接符 287825"/>
          <p:cNvSpPr/>
          <p:nvPr/>
        </p:nvSpPr>
        <p:spPr>
          <a:xfrm>
            <a:off x="9625013" y="4221163"/>
            <a:ext cx="0" cy="287337"/>
          </a:xfrm>
          <a:prstGeom prst="line">
            <a:avLst/>
          </a:prstGeom>
          <a:ln w="9525" cap="flat" cmpd="sng">
            <a:solidFill>
              <a:schemeClr val="tx1"/>
            </a:solidFill>
            <a:prstDash val="solid"/>
            <a:headEnd type="none" w="med" len="med"/>
            <a:tailEnd type="none" w="med" len="med"/>
          </a:ln>
        </p:spPr>
      </p:sp>
      <p:sp>
        <p:nvSpPr>
          <p:cNvPr id="287827" name="直接连接符 287826"/>
          <p:cNvSpPr/>
          <p:nvPr/>
        </p:nvSpPr>
        <p:spPr>
          <a:xfrm>
            <a:off x="9625013" y="5229225"/>
            <a:ext cx="0" cy="287338"/>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标题 150529"/>
          <p:cNvSpPr>
            <a:spLocks noGrp="1" noRot="1"/>
          </p:cNvSpPr>
          <p:nvPr>
            <p:ph type="title"/>
          </p:nvPr>
        </p:nvSpPr>
        <p:spPr>
          <a:xfrm>
            <a:off x="1822450" y="228600"/>
            <a:ext cx="8540750" cy="914400"/>
          </a:xfrm>
          <a:ln/>
        </p:spPr>
        <p:txBody>
          <a:bodyPr anchor="ctr" anchorCtr="0"/>
          <a:p>
            <a:r>
              <a:rPr lang="zh-CN" altLang="en-US" sz="5200" dirty="0"/>
              <a:t>5.1    管理承诺</a:t>
            </a:r>
            <a:endParaRPr lang="zh-CN" altLang="en-US" sz="5200" dirty="0"/>
          </a:p>
        </p:txBody>
      </p:sp>
      <p:sp>
        <p:nvSpPr>
          <p:cNvPr id="150531" name="文本占位符 150530"/>
          <p:cNvSpPr>
            <a:spLocks noGrp="1" noRot="1"/>
          </p:cNvSpPr>
          <p:nvPr>
            <p:ph type="body" idx="1"/>
          </p:nvPr>
        </p:nvSpPr>
        <p:spPr>
          <a:xfrm>
            <a:off x="2133600" y="1600200"/>
            <a:ext cx="8154988" cy="3916363"/>
          </a:xfrm>
          <a:ln/>
        </p:spPr>
        <p:txBody>
          <a:bodyPr/>
          <a:p>
            <a:pPr>
              <a:lnSpc>
                <a:spcPct val="90000"/>
              </a:lnSpc>
              <a:buNone/>
            </a:pPr>
            <a:r>
              <a:rPr lang="zh-CN" altLang="en-US" sz="2800" dirty="0"/>
              <a:t>1、 最高管理者应承诺建立、实施并持续改进质量管理体系</a:t>
            </a:r>
            <a:endParaRPr lang="zh-CN" altLang="en-US" sz="2800" dirty="0"/>
          </a:p>
          <a:p>
            <a:pPr>
              <a:lnSpc>
                <a:spcPct val="90000"/>
              </a:lnSpc>
              <a:buNone/>
            </a:pPr>
            <a:r>
              <a:rPr lang="zh-CN" altLang="en-US" sz="2800" dirty="0"/>
              <a:t>2、 对承诺的实现应提供证据</a:t>
            </a:r>
            <a:endParaRPr lang="zh-CN" altLang="en-US" sz="2800" dirty="0"/>
          </a:p>
          <a:p>
            <a:pPr>
              <a:lnSpc>
                <a:spcPct val="90000"/>
              </a:lnSpc>
              <a:buNone/>
            </a:pPr>
            <a:r>
              <a:rPr lang="zh-CN" altLang="en-US" sz="2800" dirty="0"/>
              <a:t>		亲自				         确保</a:t>
            </a:r>
            <a:endParaRPr lang="zh-CN" altLang="en-US" sz="2800" dirty="0"/>
          </a:p>
          <a:p>
            <a:pPr>
              <a:lnSpc>
                <a:spcPct val="90000"/>
              </a:lnSpc>
              <a:buNone/>
            </a:pPr>
            <a:r>
              <a:rPr lang="zh-CN" altLang="en-US" sz="2800" dirty="0"/>
              <a:t>	</a:t>
            </a:r>
            <a:r>
              <a:rPr lang="en-US" altLang="zh-CN" sz="2800"/>
              <a:t>a) </a:t>
            </a:r>
            <a:r>
              <a:rPr lang="zh-CN" altLang="en-US" sz="2800" dirty="0">
                <a:solidFill>
                  <a:srgbClr val="0000FF"/>
                </a:solidFill>
              </a:rPr>
              <a:t>向组织传达满足顾客要求</a:t>
            </a:r>
            <a:r>
              <a:rPr lang="zh-CN" altLang="en-US" sz="2800" dirty="0"/>
              <a:t> </a:t>
            </a:r>
            <a:r>
              <a:rPr lang="en-US" altLang="zh-CN" sz="2800"/>
              <a:t>a) </a:t>
            </a:r>
            <a:r>
              <a:rPr lang="zh-CN" altLang="en-US" sz="2800" dirty="0"/>
              <a:t>质量目标的制定；</a:t>
            </a:r>
            <a:endParaRPr lang="zh-CN" altLang="en-US" sz="2800" dirty="0"/>
          </a:p>
          <a:p>
            <a:pPr>
              <a:lnSpc>
                <a:spcPct val="90000"/>
              </a:lnSpc>
              <a:buNone/>
            </a:pPr>
            <a:r>
              <a:rPr lang="en-US" altLang="zh-CN" sz="2800"/>
              <a:t> 	</a:t>
            </a:r>
            <a:r>
              <a:rPr lang="zh-CN" altLang="en-US" sz="2800" dirty="0">
                <a:solidFill>
                  <a:srgbClr val="0000FF"/>
                </a:solidFill>
              </a:rPr>
              <a:t>和法律法规要求的重要性</a:t>
            </a:r>
            <a:r>
              <a:rPr lang="zh-CN" altLang="en-US" sz="2800" dirty="0"/>
              <a:t>；</a:t>
            </a:r>
            <a:endParaRPr lang="zh-CN" altLang="en-US" sz="2800" dirty="0"/>
          </a:p>
          <a:p>
            <a:pPr>
              <a:lnSpc>
                <a:spcPct val="90000"/>
              </a:lnSpc>
              <a:buNone/>
            </a:pPr>
            <a:r>
              <a:rPr lang="en-US" altLang="zh-CN" sz="2800"/>
              <a:t>   b) </a:t>
            </a:r>
            <a:r>
              <a:rPr lang="zh-CN" altLang="en-US" sz="2800" dirty="0"/>
              <a:t>制定质量方针；		  </a:t>
            </a:r>
            <a:r>
              <a:rPr lang="en-US" altLang="zh-CN" sz="2800"/>
              <a:t>b) </a:t>
            </a:r>
            <a:r>
              <a:rPr lang="zh-CN" altLang="en-US" sz="2800" dirty="0"/>
              <a:t>资源的获得。</a:t>
            </a:r>
            <a:endParaRPr lang="zh-CN" altLang="en-US" sz="2800" dirty="0"/>
          </a:p>
          <a:p>
            <a:pPr>
              <a:lnSpc>
                <a:spcPct val="90000"/>
              </a:lnSpc>
              <a:buNone/>
            </a:pPr>
            <a:r>
              <a:rPr lang="en-US" altLang="zh-CN" sz="2800"/>
              <a:t>	c) </a:t>
            </a:r>
            <a:r>
              <a:rPr lang="zh-CN" altLang="en-US" sz="2800" dirty="0"/>
              <a:t>进行管理评审；</a:t>
            </a: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标题 151553"/>
          <p:cNvSpPr>
            <a:spLocks noGrp="1" noRot="1"/>
          </p:cNvSpPr>
          <p:nvPr>
            <p:ph type="title"/>
          </p:nvPr>
        </p:nvSpPr>
        <p:spPr>
          <a:xfrm>
            <a:off x="1822450" y="228600"/>
            <a:ext cx="8540750" cy="838200"/>
          </a:xfrm>
          <a:ln/>
        </p:spPr>
        <p:txBody>
          <a:bodyPr anchor="ctr" anchorCtr="0"/>
          <a:p>
            <a:r>
              <a:rPr lang="zh-CN" altLang="en-US" sz="5200" dirty="0"/>
              <a:t>5.2    以顾客为关注焦点</a:t>
            </a:r>
            <a:endParaRPr lang="zh-CN" altLang="en-US" sz="5200" dirty="0"/>
          </a:p>
        </p:txBody>
      </p:sp>
      <p:sp>
        <p:nvSpPr>
          <p:cNvPr id="151555" name="文本占位符 151554"/>
          <p:cNvSpPr>
            <a:spLocks noGrp="1" noRot="1"/>
          </p:cNvSpPr>
          <p:nvPr>
            <p:ph type="body" idx="1"/>
          </p:nvPr>
        </p:nvSpPr>
        <p:spPr>
          <a:xfrm>
            <a:off x="1981200" y="1684338"/>
            <a:ext cx="8435975" cy="4205287"/>
          </a:xfrm>
          <a:ln/>
        </p:spPr>
        <p:txBody>
          <a:bodyPr/>
          <a:p>
            <a:pPr>
              <a:buNone/>
            </a:pPr>
            <a:r>
              <a:rPr lang="zh-CN" altLang="en-US" sz="2800" dirty="0"/>
              <a:t>	最高管理者应以增强顾客满意为目的，确保：</a:t>
            </a:r>
            <a:endParaRPr lang="zh-CN" altLang="en-US" sz="2800" dirty="0"/>
          </a:p>
          <a:p>
            <a:pPr>
              <a:buNone/>
            </a:pPr>
            <a:endParaRPr lang="zh-CN" altLang="en-US" sz="2800" dirty="0"/>
          </a:p>
          <a:p>
            <a:pPr>
              <a:buNone/>
            </a:pPr>
            <a:r>
              <a:rPr lang="zh-CN" altLang="en-US" sz="2800" dirty="0"/>
              <a:t>1、顾客的要求得到确定并满足（按7.2.1的要求）；</a:t>
            </a:r>
            <a:endParaRPr lang="zh-CN" altLang="en-US" sz="2800" dirty="0"/>
          </a:p>
          <a:p>
            <a:pPr>
              <a:buNone/>
            </a:pPr>
            <a:endParaRPr lang="zh-CN" altLang="en-US" sz="2800" dirty="0"/>
          </a:p>
          <a:p>
            <a:pPr>
              <a:buNone/>
            </a:pPr>
            <a:r>
              <a:rPr lang="zh-CN" altLang="en-US" sz="2800" dirty="0"/>
              <a:t>2、监视、测量并利用顾客信息，测量质量管理体系的业绩（按8.2.1的要求）。</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标题 157697"/>
          <p:cNvSpPr>
            <a:spLocks noGrp="1" noRot="1"/>
          </p:cNvSpPr>
          <p:nvPr>
            <p:ph type="title"/>
          </p:nvPr>
        </p:nvSpPr>
        <p:spPr>
          <a:xfrm>
            <a:off x="1822450" y="228600"/>
            <a:ext cx="8540750" cy="838200"/>
          </a:xfrm>
          <a:ln/>
        </p:spPr>
        <p:txBody>
          <a:bodyPr anchor="ctr" anchorCtr="0"/>
          <a:p>
            <a:r>
              <a:rPr lang="zh-CN" altLang="en-US" sz="5200" dirty="0"/>
              <a:t>5.3    质量方针</a:t>
            </a:r>
            <a:endParaRPr lang="zh-CN" altLang="en-US" sz="5200" dirty="0"/>
          </a:p>
        </p:txBody>
      </p:sp>
      <p:sp>
        <p:nvSpPr>
          <p:cNvPr id="157699" name="文本占位符 157698"/>
          <p:cNvSpPr>
            <a:spLocks noGrp="1" noRot="1"/>
          </p:cNvSpPr>
          <p:nvPr>
            <p:ph type="body" idx="1"/>
          </p:nvPr>
        </p:nvSpPr>
        <p:spPr>
          <a:ln/>
        </p:spPr>
        <p:txBody>
          <a:bodyPr/>
          <a:p>
            <a:pPr>
              <a:buNone/>
            </a:pPr>
            <a:r>
              <a:rPr lang="zh-CN" altLang="en-US" sz="2800" dirty="0"/>
              <a:t>	内容要求：</a:t>
            </a:r>
            <a:endParaRPr lang="zh-CN" altLang="en-US" sz="2800" dirty="0"/>
          </a:p>
          <a:p>
            <a:pPr>
              <a:buNone/>
            </a:pPr>
            <a:r>
              <a:rPr lang="en-US" altLang="zh-CN" sz="2800"/>
              <a:t>	a) </a:t>
            </a:r>
            <a:r>
              <a:rPr lang="zh-CN" altLang="en-US" sz="2800" dirty="0"/>
              <a:t>与组织的宗旨相适应；</a:t>
            </a:r>
            <a:endParaRPr lang="zh-CN" altLang="en-US" sz="2800" dirty="0"/>
          </a:p>
          <a:p>
            <a:pPr>
              <a:buNone/>
            </a:pPr>
            <a:r>
              <a:rPr lang="en-US" altLang="zh-CN" sz="2800"/>
              <a:t>	b) </a:t>
            </a:r>
            <a:r>
              <a:rPr lang="zh-CN" altLang="en-US" sz="2800" dirty="0"/>
              <a:t>包括对满足要求和持续改进的承诺；</a:t>
            </a:r>
            <a:endParaRPr lang="zh-CN" altLang="en-US" sz="2800" dirty="0"/>
          </a:p>
          <a:p>
            <a:pPr>
              <a:buNone/>
            </a:pPr>
            <a:r>
              <a:rPr lang="en-US" altLang="zh-CN" sz="2800"/>
              <a:t>	c) </a:t>
            </a:r>
            <a:r>
              <a:rPr lang="zh-CN" altLang="en-US" sz="2800" dirty="0"/>
              <a:t>提供制定和评审质量目标的框架。</a:t>
            </a:r>
            <a:endParaRPr lang="zh-CN" altLang="en-US" sz="2800" dirty="0"/>
          </a:p>
          <a:p>
            <a:pPr>
              <a:buNone/>
            </a:pPr>
            <a:endParaRPr lang="zh-CN" altLang="en-US" sz="2800" dirty="0"/>
          </a:p>
          <a:p>
            <a:pPr>
              <a:buNone/>
            </a:pPr>
            <a:r>
              <a:rPr lang="zh-CN" altLang="en-US" sz="2800" dirty="0"/>
              <a:t>	管理要求：</a:t>
            </a:r>
            <a:endParaRPr lang="zh-CN" altLang="en-US" sz="2800" dirty="0"/>
          </a:p>
          <a:p>
            <a:pPr>
              <a:buNone/>
            </a:pPr>
            <a:r>
              <a:rPr lang="en-US" altLang="zh-CN" sz="2800"/>
              <a:t>	a) </a:t>
            </a:r>
            <a:r>
              <a:rPr lang="zh-CN" altLang="en-US" sz="2800" dirty="0"/>
              <a:t>在组织内得到沟通和理解；</a:t>
            </a:r>
            <a:endParaRPr lang="zh-CN" altLang="en-US" sz="2800" dirty="0"/>
          </a:p>
          <a:p>
            <a:pPr>
              <a:buNone/>
            </a:pPr>
            <a:r>
              <a:rPr lang="en-US" altLang="zh-CN" sz="2800"/>
              <a:t>	b) </a:t>
            </a:r>
            <a:r>
              <a:rPr lang="zh-CN" altLang="en-US" sz="2800" dirty="0"/>
              <a:t>在适宜的持续性方面得到评审。</a:t>
            </a:r>
            <a:endParaRPr lang="zh-CN"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标题 158721"/>
          <p:cNvSpPr>
            <a:spLocks noGrp="1" noRot="1"/>
          </p:cNvSpPr>
          <p:nvPr>
            <p:ph type="title"/>
          </p:nvPr>
        </p:nvSpPr>
        <p:spPr>
          <a:xfrm>
            <a:off x="1822450" y="228600"/>
            <a:ext cx="8540750" cy="838200"/>
          </a:xfrm>
          <a:ln/>
        </p:spPr>
        <p:txBody>
          <a:bodyPr anchor="ctr" anchorCtr="0"/>
          <a:p>
            <a:r>
              <a:rPr lang="zh-CN" altLang="en-US" sz="5200" dirty="0"/>
              <a:t>5.4    策划</a:t>
            </a:r>
            <a:endParaRPr lang="zh-CN" altLang="en-US" sz="5200" dirty="0"/>
          </a:p>
        </p:txBody>
      </p:sp>
      <p:sp>
        <p:nvSpPr>
          <p:cNvPr id="158723" name="文本占位符 158722"/>
          <p:cNvSpPr>
            <a:spLocks noGrp="1" noRot="1"/>
          </p:cNvSpPr>
          <p:nvPr>
            <p:ph type="body" idx="1"/>
          </p:nvPr>
        </p:nvSpPr>
        <p:spPr>
          <a:xfrm>
            <a:off x="2216150" y="1700213"/>
            <a:ext cx="7699375" cy="4308475"/>
          </a:xfrm>
          <a:ln/>
        </p:spPr>
        <p:txBody>
          <a:bodyPr/>
          <a:p>
            <a:pPr>
              <a:lnSpc>
                <a:spcPct val="90000"/>
              </a:lnSpc>
              <a:buNone/>
            </a:pPr>
            <a:r>
              <a:rPr lang="zh-CN" altLang="en-US" sz="2800" dirty="0"/>
              <a:t>5.4.1	质量目标</a:t>
            </a:r>
            <a:endParaRPr lang="zh-CN" altLang="en-US" sz="2800" dirty="0"/>
          </a:p>
          <a:p>
            <a:pPr>
              <a:lnSpc>
                <a:spcPct val="90000"/>
              </a:lnSpc>
              <a:buNone/>
            </a:pPr>
            <a:endParaRPr lang="zh-CN" altLang="en-US" sz="2800" dirty="0"/>
          </a:p>
          <a:p>
            <a:pPr>
              <a:lnSpc>
                <a:spcPct val="90000"/>
              </a:lnSpc>
              <a:buNone/>
            </a:pPr>
            <a:r>
              <a:rPr lang="zh-CN" altLang="en-US" sz="2800" dirty="0"/>
              <a:t>	内容要求：</a:t>
            </a:r>
            <a:endParaRPr lang="zh-CN" altLang="en-US" sz="2800" dirty="0"/>
          </a:p>
          <a:p>
            <a:pPr>
              <a:lnSpc>
                <a:spcPct val="90000"/>
              </a:lnSpc>
              <a:buNone/>
            </a:pPr>
            <a:r>
              <a:rPr lang="en-US" altLang="zh-CN" sz="2800"/>
              <a:t>	a) </a:t>
            </a:r>
            <a:r>
              <a:rPr lang="zh-CN" altLang="en-US" sz="2800" dirty="0"/>
              <a:t>与质量方针保持一致；</a:t>
            </a:r>
            <a:endParaRPr lang="zh-CN" altLang="en-US" sz="2800" dirty="0"/>
          </a:p>
          <a:p>
            <a:pPr>
              <a:lnSpc>
                <a:spcPct val="90000"/>
              </a:lnSpc>
              <a:buNone/>
            </a:pPr>
            <a:r>
              <a:rPr lang="en-US" altLang="zh-CN" sz="2800"/>
              <a:t>	b) </a:t>
            </a:r>
            <a:r>
              <a:rPr lang="zh-CN" altLang="en-US" sz="2800" dirty="0"/>
              <a:t>包括满足产品要求所需的内容。</a:t>
            </a:r>
            <a:endParaRPr lang="zh-CN" altLang="en-US" sz="2800" dirty="0"/>
          </a:p>
          <a:p>
            <a:pPr>
              <a:lnSpc>
                <a:spcPct val="90000"/>
              </a:lnSpc>
              <a:buNone/>
            </a:pPr>
            <a:endParaRPr lang="zh-CN" altLang="en-US" sz="2800" dirty="0"/>
          </a:p>
          <a:p>
            <a:pPr>
              <a:lnSpc>
                <a:spcPct val="90000"/>
              </a:lnSpc>
              <a:buNone/>
            </a:pPr>
            <a:r>
              <a:rPr lang="zh-CN" altLang="en-US" sz="2800" dirty="0"/>
              <a:t>	管理要求：</a:t>
            </a:r>
            <a:endParaRPr lang="zh-CN" altLang="en-US" sz="2800" dirty="0"/>
          </a:p>
          <a:p>
            <a:pPr>
              <a:lnSpc>
                <a:spcPct val="90000"/>
              </a:lnSpc>
              <a:buNone/>
            </a:pPr>
            <a:r>
              <a:rPr lang="en-US" altLang="zh-CN" sz="2800"/>
              <a:t>	a) </a:t>
            </a:r>
            <a:r>
              <a:rPr lang="zh-CN" altLang="en-US" sz="2800" dirty="0"/>
              <a:t>应在相关的职能和层次上建立；</a:t>
            </a:r>
            <a:endParaRPr lang="zh-CN" altLang="en-US" sz="2800" dirty="0"/>
          </a:p>
          <a:p>
            <a:pPr>
              <a:lnSpc>
                <a:spcPct val="90000"/>
              </a:lnSpc>
              <a:buNone/>
            </a:pPr>
            <a:r>
              <a:rPr lang="en-US" altLang="zh-CN" sz="2800"/>
              <a:t>	b) </a:t>
            </a:r>
            <a:r>
              <a:rPr lang="zh-CN" altLang="en-US" sz="2800" dirty="0"/>
              <a:t>应是可测量的。</a:t>
            </a:r>
            <a:endParaRPr lang="zh-CN"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标题 159745"/>
          <p:cNvSpPr>
            <a:spLocks noGrp="1" noRot="1"/>
          </p:cNvSpPr>
          <p:nvPr>
            <p:ph type="title"/>
          </p:nvPr>
        </p:nvSpPr>
        <p:spPr>
          <a:xfrm>
            <a:off x="1822450" y="228600"/>
            <a:ext cx="8540750" cy="762000"/>
          </a:xfrm>
          <a:ln/>
        </p:spPr>
        <p:txBody>
          <a:bodyPr anchor="ctr" anchorCtr="0"/>
          <a:p>
            <a:r>
              <a:rPr lang="zh-CN" altLang="en-US" sz="5200" dirty="0"/>
              <a:t>5.4    策划</a:t>
            </a:r>
            <a:endParaRPr lang="zh-CN" altLang="en-US" sz="5200" dirty="0"/>
          </a:p>
        </p:txBody>
      </p:sp>
      <p:sp>
        <p:nvSpPr>
          <p:cNvPr id="159747" name="文本占位符 159746"/>
          <p:cNvSpPr>
            <a:spLocks noGrp="1" noRot="1"/>
          </p:cNvSpPr>
          <p:nvPr>
            <p:ph type="body" idx="1"/>
          </p:nvPr>
        </p:nvSpPr>
        <p:spPr>
          <a:xfrm>
            <a:off x="2133600" y="1600200"/>
            <a:ext cx="8153400" cy="3629025"/>
          </a:xfrm>
          <a:ln/>
        </p:spPr>
        <p:txBody>
          <a:bodyPr/>
          <a:p>
            <a:pPr>
              <a:buNone/>
            </a:pPr>
            <a:r>
              <a:rPr lang="zh-CN" altLang="en-US" sz="3600" dirty="0"/>
              <a:t>5.4.2	质量管理体系策划</a:t>
            </a:r>
            <a:endParaRPr lang="zh-CN" altLang="en-US" sz="3600" dirty="0"/>
          </a:p>
          <a:p>
            <a:pPr>
              <a:buNone/>
            </a:pPr>
            <a:endParaRPr lang="zh-CN" altLang="en-US" sz="2100" dirty="0"/>
          </a:p>
          <a:p>
            <a:pPr>
              <a:buNone/>
            </a:pPr>
            <a:r>
              <a:rPr lang="zh-CN" altLang="en-US" dirty="0"/>
              <a:t>	1、按建立的质量目标和标准4.1的要求进行质量管理体系策划。</a:t>
            </a:r>
            <a:endParaRPr lang="zh-CN" altLang="en-US" dirty="0"/>
          </a:p>
          <a:p>
            <a:pPr>
              <a:buNone/>
            </a:pPr>
            <a:r>
              <a:rPr lang="zh-CN" altLang="en-US" sz="2100" dirty="0"/>
              <a:t>	</a:t>
            </a:r>
            <a:endParaRPr lang="zh-CN" altLang="en-US" sz="2100" dirty="0"/>
          </a:p>
          <a:p>
            <a:pPr>
              <a:buNone/>
            </a:pPr>
            <a:r>
              <a:rPr lang="zh-CN" altLang="en-US" dirty="0"/>
              <a:t>	2、在对质量管理体系变更的策划和实施时，应保持质量管理体系的完整性。</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标题 160769"/>
          <p:cNvSpPr>
            <a:spLocks noGrp="1" noRot="1"/>
          </p:cNvSpPr>
          <p:nvPr>
            <p:ph type="title"/>
          </p:nvPr>
        </p:nvSpPr>
        <p:spPr>
          <a:xfrm>
            <a:off x="1822450" y="228600"/>
            <a:ext cx="8540750" cy="914400"/>
          </a:xfrm>
          <a:ln/>
        </p:spPr>
        <p:txBody>
          <a:bodyPr anchor="ctr" anchorCtr="0"/>
          <a:p>
            <a:r>
              <a:rPr lang="zh-CN" altLang="en-US" sz="5200" dirty="0"/>
              <a:t>5.5    职责、权限与沟通</a:t>
            </a:r>
            <a:endParaRPr lang="zh-CN" altLang="en-US" sz="5200" dirty="0"/>
          </a:p>
        </p:txBody>
      </p:sp>
      <p:sp>
        <p:nvSpPr>
          <p:cNvPr id="160771" name="文本占位符 160770"/>
          <p:cNvSpPr>
            <a:spLocks noGrp="1" noRot="1"/>
          </p:cNvSpPr>
          <p:nvPr>
            <p:ph type="body" idx="1"/>
          </p:nvPr>
        </p:nvSpPr>
        <p:spPr>
          <a:xfrm>
            <a:off x="2133600" y="1600200"/>
            <a:ext cx="8153400" cy="2916238"/>
          </a:xfrm>
          <a:ln/>
        </p:spPr>
        <p:txBody>
          <a:bodyPr/>
          <a:p>
            <a:pPr>
              <a:lnSpc>
                <a:spcPct val="90000"/>
              </a:lnSpc>
              <a:buNone/>
            </a:pPr>
            <a:r>
              <a:rPr lang="zh-CN" altLang="en-US" sz="3600" dirty="0"/>
              <a:t>5.5.1	职责和权限</a:t>
            </a:r>
            <a:endParaRPr lang="zh-CN" altLang="en-US" sz="3600" dirty="0"/>
          </a:p>
          <a:p>
            <a:pPr>
              <a:lnSpc>
                <a:spcPct val="90000"/>
              </a:lnSpc>
              <a:buNone/>
            </a:pPr>
            <a:endParaRPr lang="zh-CN" altLang="en-US" sz="3600" dirty="0"/>
          </a:p>
          <a:p>
            <a:pPr>
              <a:lnSpc>
                <a:spcPct val="90000"/>
              </a:lnSpc>
              <a:buNone/>
            </a:pPr>
            <a:r>
              <a:rPr lang="zh-CN" altLang="en-US" sz="3400" dirty="0"/>
              <a:t>	</a:t>
            </a:r>
            <a:r>
              <a:rPr lang="zh-CN" altLang="en-US" sz="3600" dirty="0"/>
              <a:t>最高管理者应确保：</a:t>
            </a:r>
            <a:endParaRPr lang="zh-CN" altLang="en-US" sz="3600" dirty="0"/>
          </a:p>
          <a:p>
            <a:pPr>
              <a:lnSpc>
                <a:spcPct val="90000"/>
              </a:lnSpc>
              <a:buNone/>
            </a:pPr>
            <a:r>
              <a:rPr lang="zh-CN" altLang="en-US" sz="3600" dirty="0"/>
              <a:t>1、组织内的职责和权限得到规定；</a:t>
            </a:r>
            <a:endParaRPr lang="zh-CN" altLang="en-US" sz="3600" dirty="0"/>
          </a:p>
          <a:p>
            <a:pPr>
              <a:lnSpc>
                <a:spcPct val="90000"/>
              </a:lnSpc>
              <a:buNone/>
            </a:pPr>
            <a:r>
              <a:rPr lang="zh-CN" altLang="en-US" sz="3600" dirty="0"/>
              <a:t>2、规定的职责和权限应在组织内进行沟通。</a:t>
            </a:r>
            <a:endParaRPr lang="zh-CN" alt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标题 161793"/>
          <p:cNvSpPr>
            <a:spLocks noGrp="1" noRot="1"/>
          </p:cNvSpPr>
          <p:nvPr>
            <p:ph type="title"/>
          </p:nvPr>
        </p:nvSpPr>
        <p:spPr>
          <a:xfrm>
            <a:off x="1822450" y="228600"/>
            <a:ext cx="8540750" cy="803275"/>
          </a:xfrm>
          <a:ln/>
        </p:spPr>
        <p:txBody>
          <a:bodyPr anchor="ctr" anchorCtr="0"/>
          <a:p>
            <a:r>
              <a:rPr lang="zh-CN" altLang="en-US" sz="5200" dirty="0"/>
              <a:t>5.5    职责、权限与沟通</a:t>
            </a:r>
            <a:endParaRPr lang="zh-CN" altLang="en-US" sz="5200" dirty="0"/>
          </a:p>
        </p:txBody>
      </p:sp>
      <p:sp>
        <p:nvSpPr>
          <p:cNvPr id="161795" name="文本占位符 161794"/>
          <p:cNvSpPr>
            <a:spLocks noGrp="1" noRot="1"/>
          </p:cNvSpPr>
          <p:nvPr>
            <p:ph type="body" idx="1"/>
          </p:nvPr>
        </p:nvSpPr>
        <p:spPr>
          <a:xfrm>
            <a:off x="1992313" y="1700213"/>
            <a:ext cx="8229600" cy="4249737"/>
          </a:xfrm>
          <a:ln/>
        </p:spPr>
        <p:txBody>
          <a:bodyPr/>
          <a:p>
            <a:pPr>
              <a:lnSpc>
                <a:spcPct val="90000"/>
              </a:lnSpc>
              <a:buNone/>
            </a:pPr>
            <a:r>
              <a:rPr lang="zh-CN" altLang="en-US" sz="2800" dirty="0"/>
              <a:t>5.5.2	管理者代表</a:t>
            </a:r>
            <a:endParaRPr lang="zh-CN" altLang="en-US" sz="2800" dirty="0"/>
          </a:p>
          <a:p>
            <a:pPr>
              <a:lnSpc>
                <a:spcPct val="90000"/>
              </a:lnSpc>
              <a:buNone/>
            </a:pPr>
            <a:r>
              <a:rPr lang="zh-CN" altLang="en-US" sz="2800" dirty="0"/>
              <a:t>	1、最高管理者</a:t>
            </a:r>
            <a:r>
              <a:rPr lang="zh-CN" altLang="en-US" sz="2800" dirty="0">
                <a:solidFill>
                  <a:srgbClr val="FF0000"/>
                </a:solidFill>
              </a:rPr>
              <a:t>应在本组织管理层中指定一名成员</a:t>
            </a:r>
            <a:r>
              <a:rPr lang="zh-CN" altLang="en-US" sz="2800" dirty="0"/>
              <a:t>为管理者代表</a:t>
            </a:r>
            <a:endParaRPr lang="zh-CN" altLang="en-US" sz="2800" dirty="0"/>
          </a:p>
          <a:p>
            <a:pPr>
              <a:lnSpc>
                <a:spcPct val="90000"/>
              </a:lnSpc>
              <a:buNone/>
            </a:pPr>
            <a:r>
              <a:rPr lang="zh-CN" altLang="en-US" sz="2800" dirty="0"/>
              <a:t>	2、管理者代表应具有以下方面的职责和权限：</a:t>
            </a:r>
            <a:endParaRPr lang="zh-CN" altLang="en-US" sz="2800" dirty="0"/>
          </a:p>
          <a:p>
            <a:pPr>
              <a:lnSpc>
                <a:spcPct val="90000"/>
              </a:lnSpc>
              <a:buNone/>
            </a:pPr>
            <a:r>
              <a:rPr lang="en-US" altLang="zh-CN" sz="2800"/>
              <a:t>	a) 	</a:t>
            </a:r>
            <a:r>
              <a:rPr lang="zh-CN" altLang="en-US" sz="2800" dirty="0"/>
              <a:t>确保质量管理体系所需的过程得到建立、实施	和保持；</a:t>
            </a:r>
            <a:endParaRPr lang="zh-CN" altLang="en-US" sz="2800" dirty="0"/>
          </a:p>
          <a:p>
            <a:pPr>
              <a:lnSpc>
                <a:spcPct val="90000"/>
              </a:lnSpc>
              <a:buNone/>
            </a:pPr>
            <a:r>
              <a:rPr lang="en-US" altLang="zh-CN" sz="2800"/>
              <a:t>	b) 	</a:t>
            </a:r>
            <a:r>
              <a:rPr lang="zh-CN" altLang="en-US" sz="2800" dirty="0"/>
              <a:t>向最高管理者报告质量管理体系的</a:t>
            </a:r>
            <a:r>
              <a:rPr lang="zh-CN" altLang="en-US" sz="2800" dirty="0">
                <a:solidFill>
                  <a:srgbClr val="0000FF"/>
                </a:solidFill>
              </a:rPr>
              <a:t>绩效</a:t>
            </a:r>
            <a:r>
              <a:rPr lang="zh-CN" altLang="en-US" sz="2800" dirty="0"/>
              <a:t>和任何	改进的需求；</a:t>
            </a:r>
            <a:endParaRPr lang="zh-CN" altLang="en-US" sz="2800" dirty="0"/>
          </a:p>
          <a:p>
            <a:pPr>
              <a:lnSpc>
                <a:spcPct val="90000"/>
              </a:lnSpc>
              <a:buNone/>
            </a:pPr>
            <a:r>
              <a:rPr lang="en-US" altLang="zh-CN" sz="2800"/>
              <a:t>	c) 	</a:t>
            </a:r>
            <a:r>
              <a:rPr lang="zh-CN" altLang="en-US" sz="2800" dirty="0"/>
              <a:t>确保在整个组织内提高满足顾客要求的意识。</a:t>
            </a:r>
            <a:endParaRPr lang="zh-CN" altLang="en-US" sz="2800" dirty="0"/>
          </a:p>
          <a:p>
            <a:pPr>
              <a:lnSpc>
                <a:spcPct val="90000"/>
              </a:lnSpc>
              <a:buNone/>
            </a:pPr>
            <a:r>
              <a:rPr lang="zh-CN" altLang="en-US" sz="2800" dirty="0"/>
              <a:t>   注：管理者代表的职责可包括</a:t>
            </a:r>
            <a:r>
              <a:rPr lang="zh-CN" altLang="en-US" sz="2800" dirty="0">
                <a:solidFill>
                  <a:srgbClr val="0000FF"/>
                </a:solidFill>
              </a:rPr>
              <a:t>就</a:t>
            </a:r>
            <a:r>
              <a:rPr lang="zh-CN" altLang="en-US" sz="2800" dirty="0"/>
              <a:t>质量管理体系有关事宜与</a:t>
            </a:r>
            <a:r>
              <a:rPr lang="zh-CN" altLang="en-US" sz="2800" dirty="0">
                <a:solidFill>
                  <a:srgbClr val="0000FF"/>
                </a:solidFill>
              </a:rPr>
              <a:t>外部方进行联络</a:t>
            </a:r>
            <a:r>
              <a:rPr lang="zh-CN" altLang="en-US" sz="2800" dirty="0"/>
              <a:t>。</a:t>
            </a:r>
            <a:endParaRPr lang="zh-CN"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标题 162817"/>
          <p:cNvSpPr>
            <a:spLocks noGrp="1" noRot="1"/>
          </p:cNvSpPr>
          <p:nvPr>
            <p:ph type="title"/>
          </p:nvPr>
        </p:nvSpPr>
        <p:spPr>
          <a:ln/>
        </p:spPr>
        <p:txBody>
          <a:bodyPr anchor="ctr" anchorCtr="0"/>
          <a:p>
            <a:r>
              <a:rPr lang="zh-CN" altLang="en-US" sz="5200" dirty="0"/>
              <a:t>5.5    职责、权限与沟通</a:t>
            </a:r>
            <a:endParaRPr lang="zh-CN" altLang="en-US" sz="5200" dirty="0"/>
          </a:p>
        </p:txBody>
      </p:sp>
      <p:sp>
        <p:nvSpPr>
          <p:cNvPr id="162819" name="文本占位符 162818"/>
          <p:cNvSpPr>
            <a:spLocks noGrp="1" noRot="1"/>
          </p:cNvSpPr>
          <p:nvPr>
            <p:ph type="body" idx="1"/>
          </p:nvPr>
        </p:nvSpPr>
        <p:spPr>
          <a:xfrm>
            <a:off x="2133600" y="1600200"/>
            <a:ext cx="8153400" cy="3663950"/>
          </a:xfrm>
          <a:ln/>
        </p:spPr>
        <p:txBody>
          <a:bodyPr/>
          <a:p>
            <a:pPr>
              <a:lnSpc>
                <a:spcPct val="90000"/>
              </a:lnSpc>
              <a:buNone/>
            </a:pPr>
            <a:r>
              <a:rPr lang="zh-CN" altLang="en-US" sz="2800" dirty="0"/>
              <a:t>5.5.3	内部沟通</a:t>
            </a:r>
            <a:endParaRPr lang="zh-CN" altLang="en-US" sz="2800" dirty="0"/>
          </a:p>
          <a:p>
            <a:pPr>
              <a:lnSpc>
                <a:spcPct val="90000"/>
              </a:lnSpc>
              <a:buNone/>
            </a:pPr>
            <a:endParaRPr lang="zh-CN" altLang="en-US" sz="2800" dirty="0"/>
          </a:p>
          <a:p>
            <a:pPr>
              <a:lnSpc>
                <a:spcPct val="90000"/>
              </a:lnSpc>
              <a:buNone/>
            </a:pPr>
            <a:r>
              <a:rPr lang="zh-CN" altLang="en-US" sz="2800" dirty="0"/>
              <a:t>1、最高管理者应确保建立组织内的沟通过程。</a:t>
            </a:r>
            <a:endParaRPr lang="zh-CN" altLang="en-US" sz="2800" dirty="0"/>
          </a:p>
          <a:p>
            <a:pPr>
              <a:lnSpc>
                <a:spcPct val="90000"/>
              </a:lnSpc>
              <a:buNone/>
            </a:pPr>
            <a:r>
              <a:rPr lang="zh-CN" altLang="en-US" sz="2800" dirty="0"/>
              <a:t>2、沟通的内容是质量管理体系有效性的各种信	息，如检测结果、产品质量状况、顾客满意	信息、供方产品合格状况等。</a:t>
            </a:r>
            <a:endParaRPr lang="zh-CN" altLang="en-US" sz="2800" dirty="0"/>
          </a:p>
          <a:p>
            <a:pPr>
              <a:lnSpc>
                <a:spcPct val="90000"/>
              </a:lnSpc>
              <a:buNone/>
            </a:pPr>
            <a:endParaRPr lang="zh-CN" altLang="en-US" sz="2800" dirty="0"/>
          </a:p>
          <a:p>
            <a:pPr>
              <a:lnSpc>
                <a:spcPct val="90000"/>
              </a:lnSpc>
              <a:buNone/>
            </a:pPr>
            <a:r>
              <a:rPr lang="zh-CN" altLang="en-US" sz="2800" dirty="0"/>
              <a:t>	有效沟通的关键是及时</a:t>
            </a:r>
            <a:endParaRPr lang="zh-CN"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标题 163841"/>
          <p:cNvSpPr>
            <a:spLocks noGrp="1" noRot="1"/>
          </p:cNvSpPr>
          <p:nvPr>
            <p:ph type="title"/>
          </p:nvPr>
        </p:nvSpPr>
        <p:spPr>
          <a:xfrm>
            <a:off x="1822450" y="228600"/>
            <a:ext cx="8540750" cy="838200"/>
          </a:xfrm>
          <a:ln/>
        </p:spPr>
        <p:txBody>
          <a:bodyPr anchor="ctr" anchorCtr="0"/>
          <a:p>
            <a:r>
              <a:rPr lang="zh-CN" altLang="en-US" sz="5200" dirty="0"/>
              <a:t>5.6    管理评审</a:t>
            </a:r>
            <a:endParaRPr lang="zh-CN" altLang="en-US" sz="5200" dirty="0"/>
          </a:p>
        </p:txBody>
      </p:sp>
      <p:sp>
        <p:nvSpPr>
          <p:cNvPr id="163843" name="文本占位符 163842"/>
          <p:cNvSpPr>
            <a:spLocks noGrp="1" noRot="1"/>
          </p:cNvSpPr>
          <p:nvPr>
            <p:ph type="body" idx="1"/>
          </p:nvPr>
        </p:nvSpPr>
        <p:spPr>
          <a:xfrm>
            <a:off x="2359025" y="1600200"/>
            <a:ext cx="7702550" cy="3935413"/>
          </a:xfrm>
          <a:ln/>
        </p:spPr>
        <p:txBody>
          <a:bodyPr/>
          <a:p>
            <a:pPr>
              <a:lnSpc>
                <a:spcPct val="90000"/>
              </a:lnSpc>
              <a:buNone/>
            </a:pPr>
            <a:r>
              <a:rPr lang="zh-CN" altLang="en-US" sz="2800" dirty="0"/>
              <a:t>5.6.1	总则</a:t>
            </a:r>
            <a:endParaRPr lang="zh-CN" altLang="en-US" sz="2800" dirty="0"/>
          </a:p>
          <a:p>
            <a:pPr>
              <a:lnSpc>
                <a:spcPct val="90000"/>
              </a:lnSpc>
              <a:buNone/>
            </a:pPr>
            <a:r>
              <a:rPr lang="zh-CN" altLang="en-US" sz="2800" dirty="0"/>
              <a:t>1、最高管理者应按策划的时间间隔评审质量管理体系；</a:t>
            </a:r>
            <a:endParaRPr lang="zh-CN" altLang="en-US" sz="2800" dirty="0"/>
          </a:p>
          <a:p>
            <a:pPr>
              <a:lnSpc>
                <a:spcPct val="90000"/>
              </a:lnSpc>
              <a:buNone/>
            </a:pPr>
            <a:r>
              <a:rPr lang="zh-CN" altLang="en-US" sz="2800" dirty="0"/>
              <a:t>2、评审质量管理体系的目的是确保质量管理体系持续的适宜性、充分性和有效性；</a:t>
            </a:r>
            <a:endParaRPr lang="zh-CN" altLang="en-US" sz="2800" dirty="0"/>
          </a:p>
          <a:p>
            <a:pPr>
              <a:lnSpc>
                <a:spcPct val="90000"/>
              </a:lnSpc>
              <a:buNone/>
            </a:pPr>
            <a:r>
              <a:rPr lang="zh-CN" altLang="en-US" sz="2800" dirty="0"/>
              <a:t>3、评审应包括评价质量管理体系改进的机会和</a:t>
            </a:r>
            <a:r>
              <a:rPr lang="zh-CN" altLang="en-US" sz="2800" dirty="0">
                <a:solidFill>
                  <a:srgbClr val="0000FF"/>
                </a:solidFill>
              </a:rPr>
              <a:t>质量管理体系变更的要求</a:t>
            </a:r>
            <a:r>
              <a:rPr lang="zh-CN" altLang="en-US" sz="2800" dirty="0"/>
              <a:t>，包括质量方针和目标</a:t>
            </a:r>
            <a:r>
              <a:rPr lang="zh-CN" altLang="en-US" sz="2800" dirty="0">
                <a:solidFill>
                  <a:srgbClr val="0000FF"/>
                </a:solidFill>
              </a:rPr>
              <a:t>变更的需求</a:t>
            </a:r>
            <a:r>
              <a:rPr lang="zh-CN" altLang="en-US" sz="2800" dirty="0"/>
              <a:t>；</a:t>
            </a:r>
            <a:endParaRPr lang="zh-CN" altLang="en-US" sz="2800" dirty="0"/>
          </a:p>
          <a:p>
            <a:pPr>
              <a:lnSpc>
                <a:spcPct val="90000"/>
              </a:lnSpc>
              <a:buNone/>
            </a:pPr>
            <a:r>
              <a:rPr lang="zh-CN" altLang="en-US" sz="2800" dirty="0"/>
              <a:t>4、应保持管理评审的记录。</a:t>
            </a:r>
            <a:endParaRPr lang="zh-CN"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标题 164865"/>
          <p:cNvSpPr>
            <a:spLocks noGrp="1" noRot="1"/>
          </p:cNvSpPr>
          <p:nvPr>
            <p:ph type="title"/>
          </p:nvPr>
        </p:nvSpPr>
        <p:spPr>
          <a:xfrm>
            <a:off x="1822450" y="228600"/>
            <a:ext cx="8540750" cy="762000"/>
          </a:xfrm>
          <a:ln/>
        </p:spPr>
        <p:txBody>
          <a:bodyPr anchor="ctr" anchorCtr="0"/>
          <a:p>
            <a:r>
              <a:rPr lang="zh-CN" altLang="en-US" sz="5200" dirty="0"/>
              <a:t>5.6    管理评审</a:t>
            </a:r>
            <a:endParaRPr lang="zh-CN" altLang="en-US" sz="5200" dirty="0"/>
          </a:p>
        </p:txBody>
      </p:sp>
      <p:sp>
        <p:nvSpPr>
          <p:cNvPr id="164867" name="文本占位符 164866"/>
          <p:cNvSpPr>
            <a:spLocks noGrp="1" noRot="1"/>
          </p:cNvSpPr>
          <p:nvPr>
            <p:ph type="body" idx="1"/>
          </p:nvPr>
        </p:nvSpPr>
        <p:spPr>
          <a:xfrm>
            <a:off x="2424113" y="1557338"/>
            <a:ext cx="7129462" cy="4637087"/>
          </a:xfrm>
          <a:ln/>
        </p:spPr>
        <p:txBody>
          <a:bodyPr/>
          <a:p>
            <a:pPr marL="514350" indent="-514350">
              <a:lnSpc>
                <a:spcPct val="90000"/>
              </a:lnSpc>
              <a:buNone/>
            </a:pPr>
            <a:r>
              <a:rPr lang="zh-CN" altLang="en-US" sz="2800" dirty="0"/>
              <a:t>5.6.2	评审输入</a:t>
            </a:r>
            <a:endParaRPr lang="zh-CN" altLang="en-US" sz="2800" dirty="0"/>
          </a:p>
          <a:p>
            <a:pPr marL="514350" indent="-514350">
              <a:lnSpc>
                <a:spcPct val="90000"/>
              </a:lnSpc>
              <a:buNone/>
            </a:pPr>
            <a:endParaRPr lang="zh-CN" altLang="en-US" sz="2800" dirty="0"/>
          </a:p>
          <a:p>
            <a:pPr marL="514350" indent="-514350">
              <a:lnSpc>
                <a:spcPct val="90000"/>
              </a:lnSpc>
              <a:buNone/>
            </a:pPr>
            <a:r>
              <a:rPr lang="zh-CN" altLang="en-US" sz="2800" dirty="0"/>
              <a:t>	管理评审的输入应包括以下信息：</a:t>
            </a:r>
            <a:endParaRPr lang="zh-CN" altLang="en-US" sz="2800" dirty="0"/>
          </a:p>
          <a:p>
            <a:pPr marL="514350" indent="-514350">
              <a:lnSpc>
                <a:spcPct val="90000"/>
              </a:lnSpc>
              <a:buNone/>
            </a:pPr>
            <a:r>
              <a:rPr lang="en-US" altLang="zh-CN" sz="2800"/>
              <a:t> a</a:t>
            </a:r>
            <a:r>
              <a:rPr lang="zh-CN" altLang="en-US" sz="2800" dirty="0"/>
              <a:t>）审核结果；</a:t>
            </a:r>
            <a:endParaRPr lang="zh-CN" altLang="en-US" sz="2800" dirty="0"/>
          </a:p>
          <a:p>
            <a:pPr marL="514350" indent="-514350">
              <a:lnSpc>
                <a:spcPct val="90000"/>
              </a:lnSpc>
              <a:buFontTx/>
              <a:buNone/>
            </a:pPr>
            <a:r>
              <a:rPr lang="en-US" altLang="zh-CN" sz="2800"/>
              <a:t> b)  </a:t>
            </a:r>
            <a:r>
              <a:rPr lang="zh-CN" altLang="en-US" sz="2800" dirty="0"/>
              <a:t>顾客反馈；	</a:t>
            </a:r>
            <a:endParaRPr lang="zh-CN" altLang="en-US" sz="2800" dirty="0"/>
          </a:p>
          <a:p>
            <a:pPr marL="514350" indent="-514350">
              <a:lnSpc>
                <a:spcPct val="90000"/>
              </a:lnSpc>
              <a:buFontTx/>
              <a:buNone/>
            </a:pPr>
            <a:r>
              <a:rPr lang="en-US" altLang="zh-CN" sz="2800"/>
              <a:t> c)  </a:t>
            </a:r>
            <a:r>
              <a:rPr lang="zh-CN" altLang="en-US" sz="2800" dirty="0"/>
              <a:t>过程的</a:t>
            </a:r>
            <a:r>
              <a:rPr lang="zh-CN" altLang="en-US" sz="2800" dirty="0">
                <a:solidFill>
                  <a:srgbClr val="0000FF"/>
                </a:solidFill>
              </a:rPr>
              <a:t>绩效</a:t>
            </a:r>
            <a:r>
              <a:rPr lang="zh-CN" altLang="en-US" sz="2800" dirty="0"/>
              <a:t>和产品符合性；	</a:t>
            </a:r>
            <a:endParaRPr lang="zh-CN" altLang="en-US" sz="2800" dirty="0"/>
          </a:p>
          <a:p>
            <a:pPr marL="514350" indent="-514350">
              <a:lnSpc>
                <a:spcPct val="90000"/>
              </a:lnSpc>
              <a:buFontTx/>
              <a:buNone/>
            </a:pPr>
            <a:r>
              <a:rPr lang="en-US" altLang="zh-CN" sz="2800"/>
              <a:t> d)  </a:t>
            </a:r>
            <a:r>
              <a:rPr lang="zh-CN" altLang="en-US" sz="2800" dirty="0"/>
              <a:t>预防</a:t>
            </a:r>
            <a:r>
              <a:rPr lang="zh-CN" altLang="en-US" sz="2800" dirty="0">
                <a:solidFill>
                  <a:srgbClr val="0000FF"/>
                </a:solidFill>
              </a:rPr>
              <a:t>措施</a:t>
            </a:r>
            <a:r>
              <a:rPr lang="zh-CN" altLang="en-US" sz="2800" dirty="0"/>
              <a:t>和纠正措施的状况；</a:t>
            </a:r>
            <a:endParaRPr lang="zh-CN" altLang="en-US" sz="2800" dirty="0"/>
          </a:p>
          <a:p>
            <a:pPr marL="514350" indent="-514350">
              <a:lnSpc>
                <a:spcPct val="90000"/>
              </a:lnSpc>
              <a:buFontTx/>
              <a:buNone/>
            </a:pPr>
            <a:r>
              <a:rPr lang="en-US" altLang="zh-CN" sz="2800"/>
              <a:t> e)  </a:t>
            </a:r>
            <a:r>
              <a:rPr lang="zh-CN" altLang="en-US" sz="2800" dirty="0"/>
              <a:t>以往管理评审的</a:t>
            </a:r>
            <a:r>
              <a:rPr lang="zh-CN" altLang="en-US" sz="2800" dirty="0">
                <a:solidFill>
                  <a:srgbClr val="0000FF"/>
                </a:solidFill>
              </a:rPr>
              <a:t>跟踪</a:t>
            </a:r>
            <a:r>
              <a:rPr lang="zh-CN" altLang="en-US" sz="2800" dirty="0"/>
              <a:t>措施；</a:t>
            </a:r>
            <a:endParaRPr lang="zh-CN" altLang="en-US" sz="2800" dirty="0"/>
          </a:p>
          <a:p>
            <a:pPr marL="514350" indent="-514350">
              <a:lnSpc>
                <a:spcPct val="90000"/>
              </a:lnSpc>
              <a:buFontTx/>
              <a:buNone/>
            </a:pPr>
            <a:r>
              <a:rPr lang="en-US" altLang="zh-CN" sz="2800"/>
              <a:t> f )   </a:t>
            </a:r>
            <a:r>
              <a:rPr lang="zh-CN" altLang="en-US" sz="2800" dirty="0"/>
              <a:t>可能影响质量管理体系的变更；</a:t>
            </a:r>
            <a:endParaRPr lang="zh-CN" altLang="en-US" sz="2800" dirty="0"/>
          </a:p>
          <a:p>
            <a:pPr marL="514350" indent="-514350">
              <a:lnSpc>
                <a:spcPct val="90000"/>
              </a:lnSpc>
              <a:buFontTx/>
              <a:buNone/>
            </a:pPr>
            <a:r>
              <a:rPr lang="en-US" altLang="zh-CN" sz="2800"/>
              <a:t> g)  </a:t>
            </a:r>
            <a:r>
              <a:rPr lang="zh-CN" altLang="en-US" sz="2800" dirty="0"/>
              <a:t>改进的建议。</a:t>
            </a:r>
            <a:endParaRPr lang="zh-CN"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标题 165889"/>
          <p:cNvSpPr>
            <a:spLocks noGrp="1" noRot="1"/>
          </p:cNvSpPr>
          <p:nvPr>
            <p:ph type="title"/>
          </p:nvPr>
        </p:nvSpPr>
        <p:spPr>
          <a:ln/>
        </p:spPr>
        <p:txBody>
          <a:bodyPr anchor="ctr" anchorCtr="0"/>
          <a:p>
            <a:r>
              <a:rPr lang="zh-CN" altLang="en-US" sz="5200" dirty="0"/>
              <a:t>5.6    管理评审</a:t>
            </a:r>
            <a:endParaRPr lang="zh-CN" altLang="en-US" sz="5200" dirty="0"/>
          </a:p>
        </p:txBody>
      </p:sp>
      <p:sp>
        <p:nvSpPr>
          <p:cNvPr id="165891" name="文本占位符 165890"/>
          <p:cNvSpPr>
            <a:spLocks noGrp="1" noRot="1"/>
          </p:cNvSpPr>
          <p:nvPr>
            <p:ph type="body" idx="1"/>
          </p:nvPr>
        </p:nvSpPr>
        <p:spPr>
          <a:xfrm>
            <a:off x="2660650" y="1609725"/>
            <a:ext cx="7173913" cy="4310063"/>
          </a:xfrm>
          <a:ln/>
        </p:spPr>
        <p:txBody>
          <a:bodyPr/>
          <a:p>
            <a:pPr>
              <a:buNone/>
            </a:pPr>
            <a:r>
              <a:rPr lang="zh-CN" altLang="en-US" sz="3600" dirty="0"/>
              <a:t>5.6.3	评审输出</a:t>
            </a:r>
            <a:endParaRPr lang="zh-CN" altLang="en-US" sz="3600" dirty="0"/>
          </a:p>
          <a:p>
            <a:pPr>
              <a:buNone/>
            </a:pPr>
            <a:r>
              <a:rPr lang="zh-CN" altLang="en-US" dirty="0"/>
              <a:t>	</a:t>
            </a:r>
            <a:endParaRPr lang="zh-CN" altLang="en-US" dirty="0"/>
          </a:p>
          <a:p>
            <a:pPr>
              <a:buNone/>
            </a:pPr>
            <a:r>
              <a:rPr lang="zh-CN" altLang="en-US" dirty="0"/>
              <a:t>	管理评审的输出应包括以下方面：</a:t>
            </a:r>
            <a:endParaRPr lang="zh-CN" altLang="en-US" dirty="0"/>
          </a:p>
          <a:p>
            <a:pPr>
              <a:buNone/>
            </a:pPr>
            <a:r>
              <a:rPr lang="en-US" altLang="zh-CN"/>
              <a:t>	a) </a:t>
            </a:r>
            <a:r>
              <a:rPr lang="zh-CN" altLang="en-US" dirty="0"/>
              <a:t>质量管理体系</a:t>
            </a:r>
            <a:r>
              <a:rPr lang="zh-CN" altLang="en-US" dirty="0">
                <a:solidFill>
                  <a:srgbClr val="0000FF"/>
                </a:solidFill>
              </a:rPr>
              <a:t>有效性</a:t>
            </a:r>
            <a:r>
              <a:rPr lang="zh-CN" altLang="en-US" dirty="0"/>
              <a:t>及其过程有效性的改进；</a:t>
            </a:r>
            <a:endParaRPr lang="zh-CN" altLang="en-US" dirty="0"/>
          </a:p>
          <a:p>
            <a:pPr>
              <a:buNone/>
            </a:pPr>
            <a:r>
              <a:rPr lang="en-US" altLang="zh-CN"/>
              <a:t>	b) </a:t>
            </a:r>
            <a:r>
              <a:rPr lang="zh-CN" altLang="en-US" dirty="0"/>
              <a:t>与顾客要求有关的产品的改进；</a:t>
            </a:r>
            <a:endParaRPr lang="zh-CN" altLang="en-US" dirty="0"/>
          </a:p>
          <a:p>
            <a:pPr>
              <a:buNone/>
            </a:pPr>
            <a:r>
              <a:rPr lang="en-US" altLang="zh-CN"/>
              <a:t>	c) </a:t>
            </a:r>
            <a:r>
              <a:rPr lang="zh-CN" altLang="en-US" dirty="0"/>
              <a:t>资源需求。</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124929"/>
          <p:cNvSpPr>
            <a:spLocks noGrp="1" noRot="1"/>
          </p:cNvSpPr>
          <p:nvPr>
            <p:ph type="title"/>
          </p:nvPr>
        </p:nvSpPr>
        <p:spPr>
          <a:xfrm>
            <a:off x="1822450" y="228600"/>
            <a:ext cx="8540750" cy="838200"/>
          </a:xfrm>
          <a:ln/>
        </p:spPr>
        <p:txBody>
          <a:bodyPr anchor="ctr" anchorCtr="0"/>
          <a:p>
            <a:r>
              <a:rPr lang="zh-CN" altLang="en-US" sz="5200" dirty="0"/>
              <a:t>质量管理体系要求</a:t>
            </a:r>
            <a:endParaRPr lang="zh-CN" altLang="en-US" sz="5200" dirty="0"/>
          </a:p>
        </p:txBody>
      </p:sp>
      <p:sp>
        <p:nvSpPr>
          <p:cNvPr id="124931" name="文本占位符 124930"/>
          <p:cNvSpPr>
            <a:spLocks noGrp="1" noRot="1"/>
          </p:cNvSpPr>
          <p:nvPr>
            <p:ph type="body" idx="1"/>
          </p:nvPr>
        </p:nvSpPr>
        <p:spPr>
          <a:xfrm>
            <a:off x="2359025" y="1674813"/>
            <a:ext cx="7702550" cy="4244975"/>
          </a:xfrm>
          <a:ln/>
        </p:spPr>
        <p:txBody>
          <a:bodyPr/>
          <a:p>
            <a:pPr marL="514350" indent="-514350">
              <a:lnSpc>
                <a:spcPct val="90000"/>
              </a:lnSpc>
              <a:buNone/>
            </a:pPr>
            <a:r>
              <a:rPr lang="en-US" altLang="zh-CN" sz="2800"/>
              <a:t>           GB/T19001-2008  </a:t>
            </a:r>
            <a:r>
              <a:rPr lang="en-US" altLang="zh-CN" sz="2800" err="1"/>
              <a:t>idt</a:t>
            </a:r>
            <a:r>
              <a:rPr lang="en-US" altLang="zh-CN" sz="2800"/>
              <a:t>  ISO9001：2008</a:t>
            </a:r>
            <a:endParaRPr lang="en-US" altLang="zh-CN" sz="2800"/>
          </a:p>
          <a:p>
            <a:pPr marL="514350" indent="-514350">
              <a:lnSpc>
                <a:spcPct val="90000"/>
              </a:lnSpc>
              <a:buNone/>
            </a:pPr>
            <a:r>
              <a:rPr lang="en-US" altLang="zh-CN" sz="2800"/>
              <a:t>                  《</a:t>
            </a:r>
            <a:r>
              <a:rPr lang="zh-CN" altLang="en-US" sz="2800" dirty="0"/>
              <a:t>质量管理体系        要求》</a:t>
            </a:r>
            <a:endParaRPr lang="zh-CN" altLang="en-US" sz="2800" dirty="0"/>
          </a:p>
          <a:p>
            <a:pPr marL="514350" indent="-514350">
              <a:lnSpc>
                <a:spcPct val="90000"/>
              </a:lnSpc>
              <a:buNone/>
            </a:pPr>
            <a:endParaRPr lang="zh-CN" altLang="en-US" sz="2800" dirty="0"/>
          </a:p>
          <a:p>
            <a:pPr marL="514350" indent="-514350">
              <a:lnSpc>
                <a:spcPct val="90000"/>
              </a:lnSpc>
              <a:buNone/>
            </a:pPr>
            <a:r>
              <a:rPr lang="zh-CN" altLang="en-US" sz="2800" dirty="0"/>
              <a:t>前言					4    质量管理体系</a:t>
            </a:r>
            <a:endParaRPr lang="zh-CN" altLang="en-US" sz="2800" dirty="0"/>
          </a:p>
          <a:p>
            <a:pPr marL="514350" indent="-514350">
              <a:lnSpc>
                <a:spcPct val="90000"/>
              </a:lnSpc>
              <a:buNone/>
            </a:pPr>
            <a:r>
              <a:rPr lang="zh-CN" altLang="en-US" sz="2800" dirty="0"/>
              <a:t>0    引言				5    管理职责</a:t>
            </a:r>
            <a:endParaRPr lang="zh-CN" altLang="en-US" sz="2800" dirty="0"/>
          </a:p>
          <a:p>
            <a:pPr marL="514350" indent="-514350">
              <a:lnSpc>
                <a:spcPct val="90000"/>
              </a:lnSpc>
              <a:buFontTx/>
              <a:buNone/>
            </a:pPr>
            <a:r>
              <a:rPr lang="en-US" altLang="zh-CN" sz="2800"/>
              <a:t>1    </a:t>
            </a:r>
            <a:r>
              <a:rPr lang="zh-CN" altLang="en-US" sz="2800" dirty="0"/>
              <a:t>范围				6    资源管理</a:t>
            </a:r>
            <a:endParaRPr lang="zh-CN" altLang="en-US" sz="2800" dirty="0"/>
          </a:p>
          <a:p>
            <a:pPr marL="514350" indent="-514350">
              <a:lnSpc>
                <a:spcPct val="90000"/>
              </a:lnSpc>
              <a:buFontTx/>
              <a:buNone/>
            </a:pPr>
            <a:r>
              <a:rPr lang="en-US" altLang="zh-CN" sz="2800"/>
              <a:t>2    </a:t>
            </a:r>
            <a:r>
              <a:rPr lang="zh-CN" altLang="en-US" sz="2800" dirty="0"/>
              <a:t>规范性引用文件		7    产品实现</a:t>
            </a:r>
            <a:endParaRPr lang="zh-CN" altLang="en-US" sz="2800" dirty="0"/>
          </a:p>
          <a:p>
            <a:pPr marL="514350" indent="-514350">
              <a:lnSpc>
                <a:spcPct val="90000"/>
              </a:lnSpc>
              <a:buFontTx/>
              <a:buNone/>
            </a:pPr>
            <a:r>
              <a:rPr lang="en-US" altLang="zh-CN" sz="2800"/>
              <a:t>3    </a:t>
            </a:r>
            <a:r>
              <a:rPr lang="zh-CN" altLang="en-US" sz="2800" dirty="0"/>
              <a:t>术语和定义			8    测量、分析和改进</a:t>
            </a:r>
            <a:endParaRPr lang="zh-CN"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标题 166913"/>
          <p:cNvSpPr>
            <a:spLocks noGrp="1" noRot="1"/>
          </p:cNvSpPr>
          <p:nvPr>
            <p:ph type="title"/>
          </p:nvPr>
        </p:nvSpPr>
        <p:spPr>
          <a:xfrm>
            <a:off x="1822450" y="228600"/>
            <a:ext cx="8540750" cy="914400"/>
          </a:xfrm>
          <a:ln/>
        </p:spPr>
        <p:txBody>
          <a:bodyPr anchor="ctr" anchorCtr="0"/>
          <a:p>
            <a:r>
              <a:rPr lang="zh-CN" altLang="en-US" sz="5200" dirty="0"/>
              <a:t>6    资源管理</a:t>
            </a:r>
            <a:endParaRPr lang="zh-CN" altLang="en-US" sz="5200" dirty="0"/>
          </a:p>
        </p:txBody>
      </p:sp>
      <p:sp>
        <p:nvSpPr>
          <p:cNvPr id="166915" name="文本占位符 166914"/>
          <p:cNvSpPr>
            <a:spLocks noGrp="1" noRot="1"/>
          </p:cNvSpPr>
          <p:nvPr>
            <p:ph type="body" idx="1"/>
          </p:nvPr>
        </p:nvSpPr>
        <p:spPr>
          <a:xfrm>
            <a:off x="2289175" y="1597025"/>
            <a:ext cx="7905750" cy="4430713"/>
          </a:xfrm>
          <a:ln/>
        </p:spPr>
        <p:txBody>
          <a:bodyPr/>
          <a:p>
            <a:pPr marL="514350" indent="-514350" algn="ctr">
              <a:buFontTx/>
              <a:buNone/>
            </a:pPr>
            <a:r>
              <a:rPr lang="en-US" altLang="zh-CN" sz="2000"/>
              <a:t>6    </a:t>
            </a:r>
            <a:r>
              <a:rPr lang="zh-CN" altLang="en-US" sz="2000" dirty="0"/>
              <a:t>资源管理</a:t>
            </a:r>
            <a:endParaRPr lang="zh-CN" altLang="en-US" sz="2000" dirty="0"/>
          </a:p>
          <a:p>
            <a:pPr marL="514350" indent="-514350">
              <a:buFontTx/>
              <a:buChar char="•"/>
            </a:pPr>
            <a:endParaRPr lang="zh-CN" altLang="en-US" sz="2000" dirty="0"/>
          </a:p>
          <a:p>
            <a:pPr marL="514350" indent="-514350">
              <a:buFontTx/>
              <a:buNone/>
            </a:pPr>
            <a:endParaRPr lang="en-US" altLang="zh-CN" sz="2000"/>
          </a:p>
          <a:p>
            <a:pPr marL="514350" indent="-514350">
              <a:lnSpc>
                <a:spcPct val="120000"/>
              </a:lnSpc>
              <a:buFontTx/>
              <a:buNone/>
            </a:pPr>
            <a:r>
              <a:rPr lang="en-US" altLang="zh-CN" sz="2000"/>
              <a:t> 6.1  </a:t>
            </a:r>
            <a:r>
              <a:rPr lang="zh-CN" altLang="en-US" sz="2000" dirty="0"/>
              <a:t>资源提供       </a:t>
            </a:r>
            <a:r>
              <a:rPr lang="en-US" altLang="zh-CN" sz="2000"/>
              <a:t>6.2  </a:t>
            </a:r>
            <a:r>
              <a:rPr lang="zh-CN" altLang="en-US" sz="2000" dirty="0"/>
              <a:t>人力资源         </a:t>
            </a:r>
            <a:r>
              <a:rPr lang="en-US" altLang="zh-CN" sz="2000"/>
              <a:t>6.3  </a:t>
            </a:r>
            <a:r>
              <a:rPr lang="zh-CN" altLang="en-US" sz="2000" dirty="0"/>
              <a:t>基础设施        </a:t>
            </a:r>
            <a:r>
              <a:rPr lang="en-US" altLang="zh-CN" sz="2000"/>
              <a:t>6.4  </a:t>
            </a:r>
            <a:r>
              <a:rPr lang="zh-CN" altLang="en-US" sz="2000" dirty="0"/>
              <a:t>工作环境</a:t>
            </a:r>
            <a:endParaRPr lang="zh-CN" altLang="en-US" sz="2000" dirty="0"/>
          </a:p>
          <a:p>
            <a:pPr marL="514350" indent="-514350">
              <a:lnSpc>
                <a:spcPct val="120000"/>
              </a:lnSpc>
              <a:buFontTx/>
              <a:buNone/>
            </a:pPr>
            <a:endParaRPr lang="zh-CN" altLang="en-US" sz="2000" dirty="0"/>
          </a:p>
          <a:p>
            <a:pPr marL="514350" indent="-514350">
              <a:buFontTx/>
              <a:buNone/>
            </a:pPr>
            <a:r>
              <a:rPr lang="zh-CN" altLang="en-US" sz="2000" dirty="0"/>
              <a:t>                             </a:t>
            </a:r>
            <a:r>
              <a:rPr lang="en-US" altLang="zh-CN" sz="2000"/>
              <a:t>6.2.1  </a:t>
            </a:r>
            <a:r>
              <a:rPr lang="zh-CN" altLang="en-US" sz="2000" dirty="0"/>
              <a:t>总     则</a:t>
            </a:r>
            <a:endParaRPr lang="zh-CN" altLang="en-US" sz="2000" dirty="0"/>
          </a:p>
          <a:p>
            <a:pPr marL="514350" indent="-514350">
              <a:buFontTx/>
              <a:buNone/>
            </a:pPr>
            <a:endParaRPr lang="zh-CN" altLang="en-US" sz="2000" dirty="0"/>
          </a:p>
          <a:p>
            <a:pPr marL="514350" indent="-514350">
              <a:buFontTx/>
              <a:buNone/>
            </a:pPr>
            <a:r>
              <a:rPr lang="zh-CN" altLang="en-US" sz="2000" dirty="0"/>
              <a:t>                           </a:t>
            </a:r>
            <a:endParaRPr lang="zh-CN" altLang="en-US" sz="2000" dirty="0"/>
          </a:p>
          <a:p>
            <a:pPr marL="514350" indent="-514350">
              <a:buFontTx/>
              <a:buNone/>
            </a:pPr>
            <a:r>
              <a:rPr lang="en-US" altLang="zh-CN" sz="2000"/>
              <a:t>                             6.2.2</a:t>
            </a:r>
            <a:r>
              <a:rPr lang="zh-CN" altLang="en-US" sz="2000" dirty="0"/>
              <a:t>能力意识</a:t>
            </a:r>
            <a:endParaRPr lang="zh-CN" altLang="en-US" sz="2000" dirty="0"/>
          </a:p>
          <a:p>
            <a:pPr marL="514350" indent="-514350">
              <a:buFontTx/>
              <a:buNone/>
            </a:pPr>
            <a:r>
              <a:rPr lang="zh-CN" altLang="en-US" sz="2000" dirty="0"/>
              <a:t>                                     和培训</a:t>
            </a:r>
            <a:endParaRPr lang="zh-CN" altLang="en-US" sz="2000" dirty="0"/>
          </a:p>
        </p:txBody>
      </p:sp>
      <p:sp>
        <p:nvSpPr>
          <p:cNvPr id="166916" name="直接连接符 166915"/>
          <p:cNvSpPr/>
          <p:nvPr/>
        </p:nvSpPr>
        <p:spPr>
          <a:xfrm>
            <a:off x="4872038" y="1989138"/>
            <a:ext cx="2519362" cy="0"/>
          </a:xfrm>
          <a:prstGeom prst="line">
            <a:avLst/>
          </a:prstGeom>
          <a:ln w="9525" cap="flat" cmpd="sng">
            <a:solidFill>
              <a:schemeClr val="tx1"/>
            </a:solidFill>
            <a:prstDash val="solid"/>
            <a:headEnd type="none" w="med" len="med"/>
            <a:tailEnd type="none" w="med" len="med"/>
          </a:ln>
        </p:spPr>
      </p:sp>
      <p:sp>
        <p:nvSpPr>
          <p:cNvPr id="166917" name="直接连接符 166916"/>
          <p:cNvSpPr/>
          <p:nvPr/>
        </p:nvSpPr>
        <p:spPr>
          <a:xfrm>
            <a:off x="4872038" y="1989138"/>
            <a:ext cx="0" cy="576262"/>
          </a:xfrm>
          <a:prstGeom prst="line">
            <a:avLst/>
          </a:prstGeom>
          <a:ln w="9525" cap="flat" cmpd="sng">
            <a:solidFill>
              <a:schemeClr val="tx1"/>
            </a:solidFill>
            <a:prstDash val="solid"/>
            <a:headEnd type="none" w="med" len="med"/>
            <a:tailEnd type="none" w="med" len="med"/>
          </a:ln>
        </p:spPr>
      </p:sp>
      <p:sp>
        <p:nvSpPr>
          <p:cNvPr id="166918" name="直接连接符 166917"/>
          <p:cNvSpPr/>
          <p:nvPr/>
        </p:nvSpPr>
        <p:spPr>
          <a:xfrm>
            <a:off x="4872038" y="2565400"/>
            <a:ext cx="2519362" cy="0"/>
          </a:xfrm>
          <a:prstGeom prst="line">
            <a:avLst/>
          </a:prstGeom>
          <a:ln w="9525" cap="flat" cmpd="sng">
            <a:solidFill>
              <a:schemeClr val="tx1"/>
            </a:solidFill>
            <a:prstDash val="solid"/>
            <a:headEnd type="none" w="med" len="med"/>
            <a:tailEnd type="none" w="med" len="med"/>
          </a:ln>
        </p:spPr>
      </p:sp>
      <p:sp>
        <p:nvSpPr>
          <p:cNvPr id="166919" name="直接连接符 166918"/>
          <p:cNvSpPr/>
          <p:nvPr/>
        </p:nvSpPr>
        <p:spPr>
          <a:xfrm flipV="1">
            <a:off x="7391400" y="1989138"/>
            <a:ext cx="0" cy="576262"/>
          </a:xfrm>
          <a:prstGeom prst="line">
            <a:avLst/>
          </a:prstGeom>
          <a:ln w="9525" cap="flat" cmpd="sng">
            <a:solidFill>
              <a:schemeClr val="tx1"/>
            </a:solidFill>
            <a:prstDash val="solid"/>
            <a:headEnd type="none" w="med" len="med"/>
            <a:tailEnd type="none" w="med" len="med"/>
          </a:ln>
        </p:spPr>
      </p:sp>
      <p:sp>
        <p:nvSpPr>
          <p:cNvPr id="166920" name="直接连接符 166919"/>
          <p:cNvSpPr/>
          <p:nvPr/>
        </p:nvSpPr>
        <p:spPr>
          <a:xfrm>
            <a:off x="1992313" y="3068638"/>
            <a:ext cx="1871662" cy="0"/>
          </a:xfrm>
          <a:prstGeom prst="line">
            <a:avLst/>
          </a:prstGeom>
          <a:ln w="9525" cap="flat" cmpd="sng">
            <a:solidFill>
              <a:schemeClr val="tx1"/>
            </a:solidFill>
            <a:prstDash val="solid"/>
            <a:headEnd type="none" w="med" len="med"/>
            <a:tailEnd type="none" w="med" len="med"/>
          </a:ln>
        </p:spPr>
      </p:sp>
      <p:sp>
        <p:nvSpPr>
          <p:cNvPr id="166921" name="直接连接符 166920"/>
          <p:cNvSpPr/>
          <p:nvPr/>
        </p:nvSpPr>
        <p:spPr>
          <a:xfrm>
            <a:off x="3863975" y="3068638"/>
            <a:ext cx="0" cy="504825"/>
          </a:xfrm>
          <a:prstGeom prst="line">
            <a:avLst/>
          </a:prstGeom>
          <a:ln w="9525" cap="flat" cmpd="sng">
            <a:solidFill>
              <a:schemeClr val="tx1"/>
            </a:solidFill>
            <a:prstDash val="solid"/>
            <a:headEnd type="none" w="med" len="med"/>
            <a:tailEnd type="none" w="med" len="med"/>
          </a:ln>
        </p:spPr>
      </p:sp>
      <p:sp>
        <p:nvSpPr>
          <p:cNvPr id="166922" name="直接连接符 166921"/>
          <p:cNvSpPr/>
          <p:nvPr/>
        </p:nvSpPr>
        <p:spPr>
          <a:xfrm>
            <a:off x="1992313" y="3068638"/>
            <a:ext cx="0" cy="504825"/>
          </a:xfrm>
          <a:prstGeom prst="line">
            <a:avLst/>
          </a:prstGeom>
          <a:ln w="9525" cap="flat" cmpd="sng">
            <a:solidFill>
              <a:schemeClr val="tx1"/>
            </a:solidFill>
            <a:prstDash val="solid"/>
            <a:headEnd type="none" w="med" len="med"/>
            <a:tailEnd type="none" w="med" len="med"/>
          </a:ln>
        </p:spPr>
      </p:sp>
      <p:sp>
        <p:nvSpPr>
          <p:cNvPr id="166923" name="直接连接符 166922"/>
          <p:cNvSpPr/>
          <p:nvPr/>
        </p:nvSpPr>
        <p:spPr>
          <a:xfrm>
            <a:off x="1992313" y="3573463"/>
            <a:ext cx="1871662" cy="0"/>
          </a:xfrm>
          <a:prstGeom prst="line">
            <a:avLst/>
          </a:prstGeom>
          <a:ln w="9525" cap="flat" cmpd="sng">
            <a:solidFill>
              <a:schemeClr val="tx1"/>
            </a:solidFill>
            <a:prstDash val="solid"/>
            <a:headEnd type="none" w="med" len="med"/>
            <a:tailEnd type="none" w="med" len="med"/>
          </a:ln>
        </p:spPr>
      </p:sp>
      <p:sp>
        <p:nvSpPr>
          <p:cNvPr id="166924" name="直接连接符 166923"/>
          <p:cNvSpPr/>
          <p:nvPr/>
        </p:nvSpPr>
        <p:spPr>
          <a:xfrm>
            <a:off x="4008438" y="3068638"/>
            <a:ext cx="1943100" cy="0"/>
          </a:xfrm>
          <a:prstGeom prst="line">
            <a:avLst/>
          </a:prstGeom>
          <a:ln w="9525" cap="flat" cmpd="sng">
            <a:solidFill>
              <a:schemeClr val="tx1"/>
            </a:solidFill>
            <a:prstDash val="solid"/>
            <a:headEnd type="none" w="med" len="med"/>
            <a:tailEnd type="none" w="med" len="med"/>
          </a:ln>
        </p:spPr>
      </p:sp>
      <p:sp>
        <p:nvSpPr>
          <p:cNvPr id="166925" name="直接连接符 166924"/>
          <p:cNvSpPr/>
          <p:nvPr/>
        </p:nvSpPr>
        <p:spPr>
          <a:xfrm>
            <a:off x="4008438" y="3068638"/>
            <a:ext cx="0" cy="504825"/>
          </a:xfrm>
          <a:prstGeom prst="line">
            <a:avLst/>
          </a:prstGeom>
          <a:ln w="9525" cap="flat" cmpd="sng">
            <a:solidFill>
              <a:schemeClr val="tx1"/>
            </a:solidFill>
            <a:prstDash val="solid"/>
            <a:headEnd type="none" w="med" len="med"/>
            <a:tailEnd type="none" w="med" len="med"/>
          </a:ln>
        </p:spPr>
      </p:sp>
      <p:sp>
        <p:nvSpPr>
          <p:cNvPr id="166926" name="直接连接符 166925"/>
          <p:cNvSpPr/>
          <p:nvPr/>
        </p:nvSpPr>
        <p:spPr>
          <a:xfrm>
            <a:off x="4008438" y="3573463"/>
            <a:ext cx="1943100" cy="0"/>
          </a:xfrm>
          <a:prstGeom prst="line">
            <a:avLst/>
          </a:prstGeom>
          <a:ln w="9525" cap="flat" cmpd="sng">
            <a:solidFill>
              <a:schemeClr val="tx1"/>
            </a:solidFill>
            <a:prstDash val="solid"/>
            <a:headEnd type="none" w="med" len="med"/>
            <a:tailEnd type="none" w="med" len="med"/>
          </a:ln>
        </p:spPr>
      </p:sp>
      <p:sp>
        <p:nvSpPr>
          <p:cNvPr id="166928" name="直接连接符 166927"/>
          <p:cNvSpPr/>
          <p:nvPr/>
        </p:nvSpPr>
        <p:spPr>
          <a:xfrm flipV="1">
            <a:off x="5951538" y="3068638"/>
            <a:ext cx="0" cy="504825"/>
          </a:xfrm>
          <a:prstGeom prst="line">
            <a:avLst/>
          </a:prstGeom>
          <a:ln w="9525" cap="flat" cmpd="sng">
            <a:solidFill>
              <a:schemeClr val="tx1"/>
            </a:solidFill>
            <a:prstDash val="solid"/>
            <a:headEnd type="none" w="med" len="med"/>
            <a:tailEnd type="none" w="med" len="med"/>
          </a:ln>
        </p:spPr>
      </p:sp>
      <p:sp>
        <p:nvSpPr>
          <p:cNvPr id="166929" name="直接连接符 166928"/>
          <p:cNvSpPr/>
          <p:nvPr/>
        </p:nvSpPr>
        <p:spPr>
          <a:xfrm>
            <a:off x="6096000" y="3068638"/>
            <a:ext cx="0" cy="504825"/>
          </a:xfrm>
          <a:prstGeom prst="line">
            <a:avLst/>
          </a:prstGeom>
          <a:ln w="9525" cap="flat" cmpd="sng">
            <a:solidFill>
              <a:schemeClr val="tx1"/>
            </a:solidFill>
            <a:prstDash val="solid"/>
            <a:headEnd type="none" w="med" len="med"/>
            <a:tailEnd type="none" w="med" len="med"/>
          </a:ln>
        </p:spPr>
      </p:sp>
      <p:sp>
        <p:nvSpPr>
          <p:cNvPr id="166930" name="直接连接符 166929"/>
          <p:cNvSpPr/>
          <p:nvPr/>
        </p:nvSpPr>
        <p:spPr>
          <a:xfrm>
            <a:off x="6096000" y="3068638"/>
            <a:ext cx="1944688" cy="0"/>
          </a:xfrm>
          <a:prstGeom prst="line">
            <a:avLst/>
          </a:prstGeom>
          <a:ln w="9525" cap="flat" cmpd="sng">
            <a:solidFill>
              <a:schemeClr val="tx1"/>
            </a:solidFill>
            <a:prstDash val="solid"/>
            <a:headEnd type="none" w="med" len="med"/>
            <a:tailEnd type="none" w="med" len="med"/>
          </a:ln>
        </p:spPr>
      </p:sp>
      <p:sp>
        <p:nvSpPr>
          <p:cNvPr id="166931" name="直接连接符 166930"/>
          <p:cNvSpPr/>
          <p:nvPr/>
        </p:nvSpPr>
        <p:spPr>
          <a:xfrm>
            <a:off x="8040688" y="3068638"/>
            <a:ext cx="0" cy="504825"/>
          </a:xfrm>
          <a:prstGeom prst="line">
            <a:avLst/>
          </a:prstGeom>
          <a:ln w="9525" cap="flat" cmpd="sng">
            <a:solidFill>
              <a:schemeClr val="tx1"/>
            </a:solidFill>
            <a:prstDash val="solid"/>
            <a:headEnd type="none" w="med" len="med"/>
            <a:tailEnd type="none" w="med" len="med"/>
          </a:ln>
        </p:spPr>
      </p:sp>
      <p:sp>
        <p:nvSpPr>
          <p:cNvPr id="166932" name="直接连接符 166931"/>
          <p:cNvSpPr/>
          <p:nvPr/>
        </p:nvSpPr>
        <p:spPr>
          <a:xfrm flipH="1">
            <a:off x="6096000" y="3573463"/>
            <a:ext cx="1944688" cy="0"/>
          </a:xfrm>
          <a:prstGeom prst="line">
            <a:avLst/>
          </a:prstGeom>
          <a:ln w="9525" cap="flat" cmpd="sng">
            <a:solidFill>
              <a:schemeClr val="tx1"/>
            </a:solidFill>
            <a:prstDash val="solid"/>
            <a:headEnd type="none" w="med" len="med"/>
            <a:tailEnd type="none" w="med" len="med"/>
          </a:ln>
        </p:spPr>
      </p:sp>
      <p:sp>
        <p:nvSpPr>
          <p:cNvPr id="166933" name="直接连接符 166932"/>
          <p:cNvSpPr/>
          <p:nvPr/>
        </p:nvSpPr>
        <p:spPr>
          <a:xfrm flipV="1">
            <a:off x="8183563" y="3068638"/>
            <a:ext cx="0" cy="504825"/>
          </a:xfrm>
          <a:prstGeom prst="line">
            <a:avLst/>
          </a:prstGeom>
          <a:ln w="9525" cap="flat" cmpd="sng">
            <a:solidFill>
              <a:schemeClr val="tx1"/>
            </a:solidFill>
            <a:prstDash val="solid"/>
            <a:headEnd type="none" w="med" len="med"/>
            <a:tailEnd type="none" w="med" len="med"/>
          </a:ln>
        </p:spPr>
      </p:sp>
      <p:sp>
        <p:nvSpPr>
          <p:cNvPr id="166934" name="直接连接符 166933"/>
          <p:cNvSpPr/>
          <p:nvPr/>
        </p:nvSpPr>
        <p:spPr>
          <a:xfrm>
            <a:off x="8183563" y="3068638"/>
            <a:ext cx="1944687" cy="0"/>
          </a:xfrm>
          <a:prstGeom prst="line">
            <a:avLst/>
          </a:prstGeom>
          <a:ln w="9525" cap="flat" cmpd="sng">
            <a:solidFill>
              <a:schemeClr val="tx1"/>
            </a:solidFill>
            <a:prstDash val="solid"/>
            <a:headEnd type="none" w="med" len="med"/>
            <a:tailEnd type="none" w="med" len="med"/>
          </a:ln>
        </p:spPr>
      </p:sp>
      <p:sp>
        <p:nvSpPr>
          <p:cNvPr id="166935" name="直接连接符 166934"/>
          <p:cNvSpPr/>
          <p:nvPr/>
        </p:nvSpPr>
        <p:spPr>
          <a:xfrm>
            <a:off x="10128250" y="3068638"/>
            <a:ext cx="0" cy="504825"/>
          </a:xfrm>
          <a:prstGeom prst="line">
            <a:avLst/>
          </a:prstGeom>
          <a:ln w="9525" cap="flat" cmpd="sng">
            <a:solidFill>
              <a:schemeClr val="tx1"/>
            </a:solidFill>
            <a:prstDash val="solid"/>
            <a:headEnd type="none" w="med" len="med"/>
            <a:tailEnd type="none" w="med" len="med"/>
          </a:ln>
        </p:spPr>
      </p:sp>
      <p:sp>
        <p:nvSpPr>
          <p:cNvPr id="166936" name="直接连接符 166935"/>
          <p:cNvSpPr/>
          <p:nvPr/>
        </p:nvSpPr>
        <p:spPr>
          <a:xfrm flipH="1">
            <a:off x="8183563" y="3573463"/>
            <a:ext cx="1944687" cy="0"/>
          </a:xfrm>
          <a:prstGeom prst="line">
            <a:avLst/>
          </a:prstGeom>
          <a:ln w="9525" cap="flat" cmpd="sng">
            <a:solidFill>
              <a:schemeClr val="tx1"/>
            </a:solidFill>
            <a:prstDash val="solid"/>
            <a:headEnd type="none" w="med" len="med"/>
            <a:tailEnd type="none" w="med" len="med"/>
          </a:ln>
        </p:spPr>
      </p:sp>
      <p:sp>
        <p:nvSpPr>
          <p:cNvPr id="166937" name="直接连接符 166936"/>
          <p:cNvSpPr/>
          <p:nvPr/>
        </p:nvSpPr>
        <p:spPr>
          <a:xfrm>
            <a:off x="4008438" y="3933825"/>
            <a:ext cx="2016125" cy="0"/>
          </a:xfrm>
          <a:prstGeom prst="line">
            <a:avLst/>
          </a:prstGeom>
          <a:ln w="9525" cap="flat" cmpd="sng">
            <a:solidFill>
              <a:schemeClr val="tx1"/>
            </a:solidFill>
            <a:prstDash val="solid"/>
            <a:headEnd type="none" w="med" len="med"/>
            <a:tailEnd type="none" w="med" len="med"/>
          </a:ln>
        </p:spPr>
      </p:sp>
      <p:sp>
        <p:nvSpPr>
          <p:cNvPr id="166938" name="直接连接符 166937"/>
          <p:cNvSpPr/>
          <p:nvPr/>
        </p:nvSpPr>
        <p:spPr>
          <a:xfrm>
            <a:off x="4008438" y="3933825"/>
            <a:ext cx="0" cy="503238"/>
          </a:xfrm>
          <a:prstGeom prst="line">
            <a:avLst/>
          </a:prstGeom>
          <a:ln w="9525" cap="flat" cmpd="sng">
            <a:solidFill>
              <a:schemeClr val="tx1"/>
            </a:solidFill>
            <a:prstDash val="solid"/>
            <a:headEnd type="none" w="med" len="med"/>
            <a:tailEnd type="none" w="med" len="med"/>
          </a:ln>
        </p:spPr>
      </p:sp>
      <p:sp>
        <p:nvSpPr>
          <p:cNvPr id="166939" name="直接连接符 166938"/>
          <p:cNvSpPr/>
          <p:nvPr/>
        </p:nvSpPr>
        <p:spPr>
          <a:xfrm>
            <a:off x="4008438" y="4437063"/>
            <a:ext cx="2016125" cy="0"/>
          </a:xfrm>
          <a:prstGeom prst="line">
            <a:avLst/>
          </a:prstGeom>
          <a:ln w="9525" cap="flat" cmpd="sng">
            <a:solidFill>
              <a:schemeClr val="tx1"/>
            </a:solidFill>
            <a:prstDash val="solid"/>
            <a:headEnd type="none" w="med" len="med"/>
            <a:tailEnd type="none" w="med" len="med"/>
          </a:ln>
        </p:spPr>
      </p:sp>
      <p:sp>
        <p:nvSpPr>
          <p:cNvPr id="166940" name="直接连接符 166939"/>
          <p:cNvSpPr/>
          <p:nvPr/>
        </p:nvSpPr>
        <p:spPr>
          <a:xfrm flipV="1">
            <a:off x="6024563" y="3933825"/>
            <a:ext cx="0" cy="503238"/>
          </a:xfrm>
          <a:prstGeom prst="line">
            <a:avLst/>
          </a:prstGeom>
          <a:ln w="9525" cap="flat" cmpd="sng">
            <a:solidFill>
              <a:schemeClr val="tx1"/>
            </a:solidFill>
            <a:prstDash val="solid"/>
            <a:headEnd type="none" w="med" len="med"/>
            <a:tailEnd type="none" w="med" len="med"/>
          </a:ln>
        </p:spPr>
      </p:sp>
      <p:sp>
        <p:nvSpPr>
          <p:cNvPr id="166942" name="直接连接符 166941"/>
          <p:cNvSpPr/>
          <p:nvPr/>
        </p:nvSpPr>
        <p:spPr>
          <a:xfrm>
            <a:off x="4008438" y="4868863"/>
            <a:ext cx="2016125" cy="0"/>
          </a:xfrm>
          <a:prstGeom prst="line">
            <a:avLst/>
          </a:prstGeom>
          <a:ln w="9525" cap="flat" cmpd="sng">
            <a:solidFill>
              <a:schemeClr val="tx1"/>
            </a:solidFill>
            <a:prstDash val="solid"/>
            <a:headEnd type="none" w="med" len="med"/>
            <a:tailEnd type="none" w="med" len="med"/>
          </a:ln>
        </p:spPr>
      </p:sp>
      <p:sp>
        <p:nvSpPr>
          <p:cNvPr id="166943" name="直接连接符 166942"/>
          <p:cNvSpPr/>
          <p:nvPr/>
        </p:nvSpPr>
        <p:spPr>
          <a:xfrm>
            <a:off x="6024563" y="4868863"/>
            <a:ext cx="0" cy="865187"/>
          </a:xfrm>
          <a:prstGeom prst="line">
            <a:avLst/>
          </a:prstGeom>
          <a:ln w="9525" cap="flat" cmpd="sng">
            <a:solidFill>
              <a:schemeClr val="tx1"/>
            </a:solidFill>
            <a:prstDash val="solid"/>
            <a:headEnd type="none" w="med" len="med"/>
            <a:tailEnd type="none" w="med" len="med"/>
          </a:ln>
        </p:spPr>
      </p:sp>
      <p:sp>
        <p:nvSpPr>
          <p:cNvPr id="166944" name="直接连接符 166943"/>
          <p:cNvSpPr/>
          <p:nvPr/>
        </p:nvSpPr>
        <p:spPr>
          <a:xfrm flipH="1">
            <a:off x="4008438" y="5734050"/>
            <a:ext cx="2016125" cy="0"/>
          </a:xfrm>
          <a:prstGeom prst="line">
            <a:avLst/>
          </a:prstGeom>
          <a:ln w="9525" cap="flat" cmpd="sng">
            <a:solidFill>
              <a:schemeClr val="tx1"/>
            </a:solidFill>
            <a:prstDash val="solid"/>
            <a:headEnd type="none" w="med" len="med"/>
            <a:tailEnd type="none" w="med" len="med"/>
          </a:ln>
        </p:spPr>
      </p:sp>
      <p:sp>
        <p:nvSpPr>
          <p:cNvPr id="166945" name="直接连接符 166944"/>
          <p:cNvSpPr/>
          <p:nvPr/>
        </p:nvSpPr>
        <p:spPr>
          <a:xfrm flipV="1">
            <a:off x="4008438" y="4868863"/>
            <a:ext cx="0" cy="865187"/>
          </a:xfrm>
          <a:prstGeom prst="line">
            <a:avLst/>
          </a:prstGeom>
          <a:ln w="9525" cap="flat" cmpd="sng">
            <a:solidFill>
              <a:schemeClr val="tx1"/>
            </a:solidFill>
            <a:prstDash val="solid"/>
            <a:headEnd type="none" w="med" len="med"/>
            <a:tailEnd type="none" w="med" len="med"/>
          </a:ln>
        </p:spPr>
      </p:sp>
      <p:sp>
        <p:nvSpPr>
          <p:cNvPr id="166946" name="直接连接符 166945"/>
          <p:cNvSpPr/>
          <p:nvPr/>
        </p:nvSpPr>
        <p:spPr>
          <a:xfrm>
            <a:off x="2927350" y="2852738"/>
            <a:ext cx="6121400" cy="0"/>
          </a:xfrm>
          <a:prstGeom prst="line">
            <a:avLst/>
          </a:prstGeom>
          <a:ln w="9525" cap="flat" cmpd="sng">
            <a:solidFill>
              <a:schemeClr val="tx1"/>
            </a:solidFill>
            <a:prstDash val="solid"/>
            <a:headEnd type="none" w="med" len="med"/>
            <a:tailEnd type="none" w="med" len="med"/>
          </a:ln>
        </p:spPr>
      </p:sp>
      <p:sp>
        <p:nvSpPr>
          <p:cNvPr id="166947" name="直接连接符 166946"/>
          <p:cNvSpPr/>
          <p:nvPr/>
        </p:nvSpPr>
        <p:spPr>
          <a:xfrm>
            <a:off x="2927350" y="2852738"/>
            <a:ext cx="0" cy="215900"/>
          </a:xfrm>
          <a:prstGeom prst="line">
            <a:avLst/>
          </a:prstGeom>
          <a:ln w="9525" cap="flat" cmpd="sng">
            <a:solidFill>
              <a:schemeClr val="tx1"/>
            </a:solidFill>
            <a:prstDash val="solid"/>
            <a:headEnd type="none" w="med" len="med"/>
            <a:tailEnd type="none" w="med" len="med"/>
          </a:ln>
        </p:spPr>
      </p:sp>
      <p:sp>
        <p:nvSpPr>
          <p:cNvPr id="166948" name="直接连接符 166947"/>
          <p:cNvSpPr/>
          <p:nvPr/>
        </p:nvSpPr>
        <p:spPr>
          <a:xfrm>
            <a:off x="6167438" y="2565400"/>
            <a:ext cx="0" cy="287338"/>
          </a:xfrm>
          <a:prstGeom prst="line">
            <a:avLst/>
          </a:prstGeom>
          <a:ln w="9525" cap="flat" cmpd="sng">
            <a:solidFill>
              <a:schemeClr val="tx1"/>
            </a:solidFill>
            <a:prstDash val="solid"/>
            <a:headEnd type="none" w="med" len="med"/>
            <a:tailEnd type="none" w="med" len="med"/>
          </a:ln>
        </p:spPr>
      </p:sp>
      <p:sp>
        <p:nvSpPr>
          <p:cNvPr id="166949" name="直接连接符 166948"/>
          <p:cNvSpPr/>
          <p:nvPr/>
        </p:nvSpPr>
        <p:spPr>
          <a:xfrm>
            <a:off x="4943475" y="2852738"/>
            <a:ext cx="0" cy="215900"/>
          </a:xfrm>
          <a:prstGeom prst="line">
            <a:avLst/>
          </a:prstGeom>
          <a:ln w="9525" cap="flat" cmpd="sng">
            <a:solidFill>
              <a:schemeClr val="tx1"/>
            </a:solidFill>
            <a:prstDash val="solid"/>
            <a:headEnd type="none" w="med" len="med"/>
            <a:tailEnd type="none" w="med" len="med"/>
          </a:ln>
        </p:spPr>
      </p:sp>
      <p:sp>
        <p:nvSpPr>
          <p:cNvPr id="166950" name="直接连接符 166949"/>
          <p:cNvSpPr/>
          <p:nvPr/>
        </p:nvSpPr>
        <p:spPr>
          <a:xfrm>
            <a:off x="7248525" y="2852738"/>
            <a:ext cx="0" cy="215900"/>
          </a:xfrm>
          <a:prstGeom prst="line">
            <a:avLst/>
          </a:prstGeom>
          <a:ln w="9525" cap="flat" cmpd="sng">
            <a:solidFill>
              <a:schemeClr val="tx1"/>
            </a:solidFill>
            <a:prstDash val="solid"/>
            <a:headEnd type="none" w="med" len="med"/>
            <a:tailEnd type="none" w="med" len="med"/>
          </a:ln>
        </p:spPr>
      </p:sp>
      <p:sp>
        <p:nvSpPr>
          <p:cNvPr id="166951" name="直接连接符 166950"/>
          <p:cNvSpPr/>
          <p:nvPr/>
        </p:nvSpPr>
        <p:spPr>
          <a:xfrm>
            <a:off x="9048750" y="2852738"/>
            <a:ext cx="0" cy="215900"/>
          </a:xfrm>
          <a:prstGeom prst="line">
            <a:avLst/>
          </a:prstGeom>
          <a:ln w="9525" cap="flat" cmpd="sng">
            <a:solidFill>
              <a:schemeClr val="tx1"/>
            </a:solidFill>
            <a:prstDash val="solid"/>
            <a:headEnd type="none" w="med" len="med"/>
            <a:tailEnd type="none" w="med" len="med"/>
          </a:ln>
        </p:spPr>
      </p:sp>
      <p:sp>
        <p:nvSpPr>
          <p:cNvPr id="166952" name="直接连接符 166951"/>
          <p:cNvSpPr/>
          <p:nvPr/>
        </p:nvSpPr>
        <p:spPr>
          <a:xfrm>
            <a:off x="4943475" y="3573463"/>
            <a:ext cx="0" cy="360362"/>
          </a:xfrm>
          <a:prstGeom prst="line">
            <a:avLst/>
          </a:prstGeom>
          <a:ln w="9525" cap="flat" cmpd="sng">
            <a:solidFill>
              <a:schemeClr val="tx1"/>
            </a:solidFill>
            <a:prstDash val="solid"/>
            <a:headEnd type="none" w="med" len="med"/>
            <a:tailEnd type="none" w="med" len="med"/>
          </a:ln>
        </p:spPr>
      </p:sp>
      <p:sp>
        <p:nvSpPr>
          <p:cNvPr id="166953" name="直接连接符 166952"/>
          <p:cNvSpPr/>
          <p:nvPr/>
        </p:nvSpPr>
        <p:spPr>
          <a:xfrm>
            <a:off x="4943475" y="4437063"/>
            <a:ext cx="0" cy="43180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标题 178177"/>
          <p:cNvSpPr>
            <a:spLocks noGrp="1" noRot="1"/>
          </p:cNvSpPr>
          <p:nvPr>
            <p:ph type="title"/>
          </p:nvPr>
        </p:nvSpPr>
        <p:spPr>
          <a:xfrm>
            <a:off x="1822450" y="228600"/>
            <a:ext cx="8540750" cy="838200"/>
          </a:xfrm>
          <a:ln/>
        </p:spPr>
        <p:txBody>
          <a:bodyPr anchor="ctr" anchorCtr="0"/>
          <a:p>
            <a:r>
              <a:rPr lang="zh-CN" altLang="en-US" sz="5200" dirty="0"/>
              <a:t>6.1    资源提供</a:t>
            </a:r>
            <a:endParaRPr lang="zh-CN" altLang="en-US" sz="5200" dirty="0"/>
          </a:p>
        </p:txBody>
      </p:sp>
      <p:sp>
        <p:nvSpPr>
          <p:cNvPr id="178179" name="文本占位符 178178"/>
          <p:cNvSpPr>
            <a:spLocks noGrp="1" noRot="1"/>
          </p:cNvSpPr>
          <p:nvPr>
            <p:ph type="body" idx="1"/>
          </p:nvPr>
        </p:nvSpPr>
        <p:spPr>
          <a:xfrm>
            <a:off x="2133600" y="1600200"/>
            <a:ext cx="8153400" cy="3787775"/>
          </a:xfrm>
          <a:ln/>
        </p:spPr>
        <p:txBody>
          <a:bodyPr/>
          <a:p>
            <a:pPr>
              <a:buNone/>
            </a:pPr>
            <a:r>
              <a:rPr lang="zh-CN" altLang="en-US" dirty="0"/>
              <a:t>组织应确定并提供以下方面所需的资源：</a:t>
            </a:r>
            <a:endParaRPr lang="zh-CN" altLang="en-US" dirty="0"/>
          </a:p>
          <a:p>
            <a:pPr>
              <a:buNone/>
            </a:pPr>
            <a:endParaRPr lang="zh-CN" altLang="en-US" dirty="0"/>
          </a:p>
          <a:p>
            <a:pPr>
              <a:buNone/>
            </a:pPr>
            <a:r>
              <a:rPr lang="zh-CN" altLang="en-US" dirty="0"/>
              <a:t>1、实施、保持质量管理体系并持续改进其有效性；</a:t>
            </a:r>
            <a:endParaRPr lang="zh-CN" altLang="en-US" dirty="0"/>
          </a:p>
          <a:p>
            <a:pPr>
              <a:buNone/>
            </a:pPr>
            <a:endParaRPr lang="zh-CN" altLang="en-US" dirty="0"/>
          </a:p>
          <a:p>
            <a:pPr>
              <a:buNone/>
            </a:pPr>
            <a:r>
              <a:rPr lang="zh-CN" altLang="en-US" dirty="0"/>
              <a:t>2、通过满足顾客要求，增强顾客满意。</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标题 179201"/>
          <p:cNvSpPr>
            <a:spLocks noGrp="1" noRot="1"/>
          </p:cNvSpPr>
          <p:nvPr>
            <p:ph type="title"/>
          </p:nvPr>
        </p:nvSpPr>
        <p:spPr>
          <a:xfrm>
            <a:off x="1822450" y="228600"/>
            <a:ext cx="8540750" cy="914400"/>
          </a:xfrm>
          <a:ln/>
        </p:spPr>
        <p:txBody>
          <a:bodyPr anchor="ctr" anchorCtr="0"/>
          <a:p>
            <a:r>
              <a:rPr lang="zh-CN" altLang="en-US" sz="5200" dirty="0"/>
              <a:t>6.2    人力资源</a:t>
            </a:r>
            <a:endParaRPr lang="zh-CN" altLang="en-US" sz="5200" dirty="0"/>
          </a:p>
        </p:txBody>
      </p:sp>
      <p:sp>
        <p:nvSpPr>
          <p:cNvPr id="179203" name="文本占位符 179202"/>
          <p:cNvSpPr>
            <a:spLocks noGrp="1" noRot="1"/>
          </p:cNvSpPr>
          <p:nvPr>
            <p:ph type="body" idx="1"/>
          </p:nvPr>
        </p:nvSpPr>
        <p:spPr>
          <a:xfrm>
            <a:off x="2133600" y="1600200"/>
            <a:ext cx="8153400" cy="4338638"/>
          </a:xfrm>
          <a:ln/>
        </p:spPr>
        <p:txBody>
          <a:bodyPr/>
          <a:p>
            <a:pPr>
              <a:buNone/>
            </a:pPr>
            <a:r>
              <a:rPr lang="zh-CN" altLang="en-US" dirty="0"/>
              <a:t>6.2.1	总则</a:t>
            </a:r>
            <a:endParaRPr lang="zh-CN" altLang="en-US" dirty="0"/>
          </a:p>
          <a:p>
            <a:pPr>
              <a:buNone/>
            </a:pPr>
            <a:r>
              <a:rPr lang="zh-CN" altLang="en-US" dirty="0"/>
              <a:t>1、从事影响</a:t>
            </a:r>
            <a:r>
              <a:rPr lang="zh-CN" altLang="en-US" dirty="0">
                <a:solidFill>
                  <a:srgbClr val="FF0000"/>
                </a:solidFill>
              </a:rPr>
              <a:t>产品要求符合性</a:t>
            </a:r>
            <a:r>
              <a:rPr lang="zh-CN" altLang="en-US" dirty="0"/>
              <a:t>工作的人员应能胜任本岗位的工作。</a:t>
            </a:r>
            <a:endParaRPr lang="zh-CN" altLang="en-US" dirty="0"/>
          </a:p>
          <a:p>
            <a:pPr>
              <a:buNone/>
            </a:pPr>
            <a:r>
              <a:rPr lang="zh-CN" altLang="en-US" dirty="0"/>
              <a:t>2、	胜任的基础是四个方面</a:t>
            </a:r>
            <a:r>
              <a:rPr lang="en-US" altLang="zh-CN"/>
              <a:t>:</a:t>
            </a:r>
            <a:r>
              <a:rPr lang="zh-CN" altLang="en-US" dirty="0"/>
              <a:t>教育、培训、技能和经验。</a:t>
            </a:r>
            <a:endParaRPr lang="zh-CN" altLang="en-US" dirty="0"/>
          </a:p>
          <a:p>
            <a:pPr>
              <a:buNone/>
            </a:pPr>
            <a:r>
              <a:rPr lang="zh-CN" altLang="en-US" dirty="0">
                <a:solidFill>
                  <a:srgbClr val="FF0000"/>
                </a:solidFill>
              </a:rPr>
              <a:t>注：在质量管理体系中承担任何任务的人员都可能直接或间接地影响产品要求符合性。</a:t>
            </a:r>
            <a:endParaRPr lang="zh-CN" alt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标题 180225"/>
          <p:cNvSpPr>
            <a:spLocks noGrp="1" noRot="1"/>
          </p:cNvSpPr>
          <p:nvPr>
            <p:ph type="title"/>
          </p:nvPr>
        </p:nvSpPr>
        <p:spPr>
          <a:xfrm>
            <a:off x="1822450" y="228600"/>
            <a:ext cx="8540750" cy="914400"/>
          </a:xfrm>
          <a:ln/>
        </p:spPr>
        <p:txBody>
          <a:bodyPr anchor="ctr" anchorCtr="0"/>
          <a:p>
            <a:r>
              <a:rPr lang="zh-CN" altLang="en-US" sz="5200" dirty="0"/>
              <a:t>6.2    人力资源</a:t>
            </a:r>
            <a:endParaRPr lang="zh-CN" altLang="en-US" sz="5200" dirty="0"/>
          </a:p>
        </p:txBody>
      </p:sp>
      <p:sp>
        <p:nvSpPr>
          <p:cNvPr id="180227" name="文本占位符 180226"/>
          <p:cNvSpPr>
            <a:spLocks noGrp="1" noRot="1"/>
          </p:cNvSpPr>
          <p:nvPr>
            <p:ph type="body" idx="1"/>
          </p:nvPr>
        </p:nvSpPr>
        <p:spPr>
          <a:xfrm>
            <a:off x="1981200" y="1676400"/>
            <a:ext cx="8507413" cy="4114800"/>
          </a:xfrm>
          <a:ln/>
        </p:spPr>
        <p:txBody>
          <a:bodyPr/>
          <a:p>
            <a:pPr>
              <a:lnSpc>
                <a:spcPct val="90000"/>
              </a:lnSpc>
              <a:buNone/>
            </a:pPr>
            <a:r>
              <a:rPr lang="zh-CN" altLang="en-US" sz="2800" dirty="0"/>
              <a:t>6.2.2	能力、培训和意识</a:t>
            </a:r>
            <a:endParaRPr lang="zh-CN" altLang="en-US" sz="2800" dirty="0"/>
          </a:p>
          <a:p>
            <a:pPr>
              <a:lnSpc>
                <a:spcPct val="90000"/>
              </a:lnSpc>
              <a:buNone/>
            </a:pPr>
            <a:r>
              <a:rPr lang="zh-CN" altLang="en-US" sz="2800" dirty="0"/>
              <a:t>		组织应：</a:t>
            </a:r>
            <a:endParaRPr lang="zh-CN" altLang="en-US" sz="2800" dirty="0"/>
          </a:p>
          <a:p>
            <a:pPr>
              <a:lnSpc>
                <a:spcPct val="90000"/>
              </a:lnSpc>
              <a:buNone/>
            </a:pPr>
            <a:r>
              <a:rPr lang="zh-CN" altLang="en-US" sz="2800" dirty="0"/>
              <a:t>1、确定从事影响</a:t>
            </a:r>
            <a:r>
              <a:rPr lang="zh-CN" altLang="en-US" sz="2800" dirty="0">
                <a:solidFill>
                  <a:srgbClr val="FF0000"/>
                </a:solidFill>
              </a:rPr>
              <a:t>产品要求符合性</a:t>
            </a:r>
            <a:r>
              <a:rPr lang="zh-CN" altLang="en-US" sz="2800" dirty="0"/>
              <a:t>工作的人员的能力</a:t>
            </a:r>
            <a:endParaRPr lang="zh-CN" altLang="en-US" sz="2800" dirty="0"/>
          </a:p>
          <a:p>
            <a:pPr>
              <a:lnSpc>
                <a:spcPct val="90000"/>
              </a:lnSpc>
              <a:buNone/>
            </a:pPr>
            <a:r>
              <a:rPr lang="zh-CN" altLang="en-US" sz="2800" dirty="0"/>
              <a:t>2、</a:t>
            </a:r>
            <a:r>
              <a:rPr lang="zh-CN" altLang="en-US" sz="2800" dirty="0">
                <a:solidFill>
                  <a:srgbClr val="FF0000"/>
                </a:solidFill>
              </a:rPr>
              <a:t>适用时</a:t>
            </a:r>
            <a:r>
              <a:rPr lang="zh-CN" altLang="en-US" sz="2800" dirty="0"/>
              <a:t>，提供培训或采取其他措施以</a:t>
            </a:r>
            <a:r>
              <a:rPr lang="zh-CN" altLang="en-US" sz="2800" dirty="0">
                <a:solidFill>
                  <a:srgbClr val="FF0000"/>
                </a:solidFill>
              </a:rPr>
              <a:t>获得所需的能力</a:t>
            </a:r>
            <a:r>
              <a:rPr lang="zh-CN" altLang="en-US" sz="2800" dirty="0"/>
              <a:t>；</a:t>
            </a:r>
            <a:endParaRPr lang="zh-CN" altLang="en-US" sz="2800" dirty="0"/>
          </a:p>
          <a:p>
            <a:pPr>
              <a:lnSpc>
                <a:spcPct val="90000"/>
              </a:lnSpc>
              <a:buNone/>
            </a:pPr>
            <a:r>
              <a:rPr lang="zh-CN" altLang="en-US" sz="2800" dirty="0"/>
              <a:t>3、评价所采取措施的有效性；</a:t>
            </a:r>
            <a:endParaRPr lang="zh-CN" altLang="en-US" sz="2800" dirty="0"/>
          </a:p>
          <a:p>
            <a:pPr>
              <a:lnSpc>
                <a:spcPct val="90000"/>
              </a:lnSpc>
              <a:buNone/>
            </a:pPr>
            <a:r>
              <a:rPr lang="zh-CN" altLang="en-US" sz="2800" dirty="0"/>
              <a:t>4、确保</a:t>
            </a:r>
            <a:r>
              <a:rPr lang="zh-CN" altLang="en-US" sz="2800" dirty="0">
                <a:solidFill>
                  <a:srgbClr val="0000FF"/>
                </a:solidFill>
              </a:rPr>
              <a:t>组织的人员</a:t>
            </a:r>
            <a:r>
              <a:rPr lang="zh-CN" altLang="en-US" sz="2800" dirty="0"/>
              <a:t>认识到所从事活动的相关性和重要性，以及如何为实现质量目标作出贡献；</a:t>
            </a:r>
            <a:endParaRPr lang="zh-CN" altLang="en-US" sz="2800" dirty="0"/>
          </a:p>
          <a:p>
            <a:pPr>
              <a:lnSpc>
                <a:spcPct val="90000"/>
              </a:lnSpc>
              <a:buNone/>
            </a:pPr>
            <a:r>
              <a:rPr lang="zh-CN" altLang="en-US" sz="2800" dirty="0"/>
              <a:t>5、保持教育、培训、技能和经验的适当记录。</a:t>
            </a:r>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标题 184321"/>
          <p:cNvSpPr>
            <a:spLocks noGrp="1" noRot="1"/>
          </p:cNvSpPr>
          <p:nvPr>
            <p:ph type="title"/>
          </p:nvPr>
        </p:nvSpPr>
        <p:spPr>
          <a:xfrm>
            <a:off x="1822450" y="228600"/>
            <a:ext cx="8540750" cy="838200"/>
          </a:xfrm>
          <a:ln/>
        </p:spPr>
        <p:txBody>
          <a:bodyPr anchor="ctr" anchorCtr="0"/>
          <a:p>
            <a:r>
              <a:rPr lang="zh-CN" altLang="en-US" sz="5200" dirty="0"/>
              <a:t>6.3    基础设施</a:t>
            </a:r>
            <a:endParaRPr lang="zh-CN" altLang="en-US" sz="5200" dirty="0"/>
          </a:p>
        </p:txBody>
      </p:sp>
      <p:sp>
        <p:nvSpPr>
          <p:cNvPr id="184323" name="文本占位符 184322"/>
          <p:cNvSpPr>
            <a:spLocks noGrp="1" noRot="1"/>
          </p:cNvSpPr>
          <p:nvPr>
            <p:ph type="body" idx="1"/>
          </p:nvPr>
        </p:nvSpPr>
        <p:spPr>
          <a:xfrm>
            <a:off x="2209800" y="1676400"/>
            <a:ext cx="7772400" cy="4572000"/>
          </a:xfrm>
          <a:ln/>
        </p:spPr>
        <p:txBody>
          <a:bodyPr/>
          <a:p>
            <a:pPr>
              <a:buNone/>
            </a:pPr>
            <a:r>
              <a:rPr lang="zh-CN" altLang="en-US" sz="2800" dirty="0"/>
              <a:t>		应确定提供并维护为达到产品符合要求所需的基础设施，适用时，基础设施应包括：</a:t>
            </a:r>
            <a:endParaRPr lang="zh-CN" altLang="en-US" sz="2800" dirty="0"/>
          </a:p>
          <a:p>
            <a:pPr>
              <a:buNone/>
            </a:pPr>
            <a:r>
              <a:rPr lang="zh-CN" altLang="en-US" sz="2800" dirty="0"/>
              <a:t>	1、建筑物、工作场所和相关的设施</a:t>
            </a:r>
            <a:endParaRPr lang="zh-CN" altLang="en-US" sz="2800" dirty="0"/>
          </a:p>
          <a:p>
            <a:pPr>
              <a:buNone/>
            </a:pPr>
            <a:r>
              <a:rPr lang="zh-CN" altLang="en-US" sz="2800" dirty="0"/>
              <a:t>	2、过程设备（硬件和软件）</a:t>
            </a:r>
            <a:endParaRPr lang="zh-CN" altLang="en-US" sz="2800" dirty="0"/>
          </a:p>
          <a:p>
            <a:pPr>
              <a:buNone/>
            </a:pPr>
            <a:r>
              <a:rPr lang="zh-CN" altLang="en-US" sz="2800" dirty="0"/>
              <a:t>	3、支持性服务（如运输、通讯或</a:t>
            </a:r>
            <a:r>
              <a:rPr lang="zh-CN" altLang="en-US" sz="2800" dirty="0">
                <a:solidFill>
                  <a:srgbClr val="FF0000"/>
                </a:solidFill>
              </a:rPr>
              <a:t>信息系统</a:t>
            </a:r>
            <a:r>
              <a:rPr lang="zh-CN" altLang="en-US" sz="2800" dirty="0"/>
              <a:t>）</a:t>
            </a:r>
            <a:endParaRPr lang="zh-CN" altLang="en-US" sz="2800" dirty="0"/>
          </a:p>
          <a:p>
            <a:pPr>
              <a:buNone/>
            </a:pPr>
            <a:endParaRPr lang="zh-CN" altLang="en-US" sz="2800" dirty="0"/>
          </a:p>
          <a:p>
            <a:pPr>
              <a:buNone/>
            </a:pPr>
            <a:r>
              <a:rPr lang="zh-CN" altLang="en-US" sz="2800" dirty="0"/>
              <a:t>    基础设施（3.3.3）</a:t>
            </a:r>
            <a:r>
              <a:rPr lang="zh-CN" altLang="en-US" sz="2800" dirty="0">
                <a:latin typeface="Arial" panose="020B0604020202020204" pitchFamily="34" charset="0"/>
              </a:rPr>
              <a:t>——</a:t>
            </a:r>
            <a:r>
              <a:rPr lang="zh-CN" altLang="en-US" sz="2800" dirty="0"/>
              <a:t>组织运行所必需的设施、设备和服务的体系。</a:t>
            </a:r>
            <a:endParaRPr lang="zh-CN"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标题 185345"/>
          <p:cNvSpPr>
            <a:spLocks noGrp="1" noRot="1"/>
          </p:cNvSpPr>
          <p:nvPr>
            <p:ph type="title"/>
          </p:nvPr>
        </p:nvSpPr>
        <p:spPr>
          <a:xfrm>
            <a:off x="1822450" y="228600"/>
            <a:ext cx="8540750" cy="838200"/>
          </a:xfrm>
          <a:ln/>
        </p:spPr>
        <p:txBody>
          <a:bodyPr anchor="ctr" anchorCtr="0"/>
          <a:p>
            <a:r>
              <a:rPr lang="zh-CN" altLang="en-US" sz="5200" dirty="0"/>
              <a:t>6.4    工作环境</a:t>
            </a:r>
            <a:endParaRPr lang="zh-CN" altLang="en-US" sz="5200" dirty="0"/>
          </a:p>
        </p:txBody>
      </p:sp>
      <p:sp>
        <p:nvSpPr>
          <p:cNvPr id="185347" name="文本占位符 185346"/>
          <p:cNvSpPr>
            <a:spLocks noGrp="1" noRot="1"/>
          </p:cNvSpPr>
          <p:nvPr>
            <p:ph type="body" idx="1"/>
          </p:nvPr>
        </p:nvSpPr>
        <p:spPr>
          <a:xfrm>
            <a:off x="2133600" y="1600200"/>
            <a:ext cx="8153400" cy="3551238"/>
          </a:xfrm>
          <a:ln/>
        </p:spPr>
        <p:txBody>
          <a:bodyPr/>
          <a:p>
            <a:pPr>
              <a:buNone/>
            </a:pPr>
            <a:r>
              <a:rPr lang="zh-CN" altLang="en-US" dirty="0"/>
              <a:t>		</a:t>
            </a:r>
            <a:r>
              <a:rPr lang="zh-CN" altLang="en-US" sz="3600" dirty="0"/>
              <a:t>组织应确定并管理为达到产品符合要求所需的工作环境。</a:t>
            </a:r>
            <a:endParaRPr lang="zh-CN" altLang="en-US" sz="3600" dirty="0"/>
          </a:p>
          <a:p>
            <a:pPr>
              <a:buNone/>
            </a:pPr>
            <a:endParaRPr lang="zh-CN" altLang="en-US" dirty="0"/>
          </a:p>
          <a:p>
            <a:pPr>
              <a:buNone/>
            </a:pPr>
            <a:r>
              <a:rPr lang="zh-CN" altLang="en-US" dirty="0">
                <a:solidFill>
                  <a:srgbClr val="FF0000"/>
                </a:solidFill>
              </a:rPr>
              <a:t>   注：术语“工作环境”是指工作时所处的条件，包括物理的、环境的和其他因素，如噪声、温度、湿度、照明或天气等。</a:t>
            </a:r>
            <a:endParaRPr lang="zh-CN" alt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标题 186369"/>
          <p:cNvSpPr>
            <a:spLocks noGrp="1" noRot="1"/>
          </p:cNvSpPr>
          <p:nvPr>
            <p:ph type="title"/>
          </p:nvPr>
        </p:nvSpPr>
        <p:spPr>
          <a:xfrm>
            <a:off x="2057400" y="287338"/>
            <a:ext cx="8067675" cy="719137"/>
          </a:xfrm>
          <a:ln/>
        </p:spPr>
        <p:txBody>
          <a:bodyPr anchor="ctr" anchorCtr="0"/>
          <a:p>
            <a:r>
              <a:rPr lang="zh-CN" altLang="en-US" sz="4700" dirty="0"/>
              <a:t>7    产品实现</a:t>
            </a:r>
            <a:endParaRPr lang="zh-CN" altLang="en-US" sz="4700" dirty="0"/>
          </a:p>
        </p:txBody>
      </p:sp>
      <p:sp>
        <p:nvSpPr>
          <p:cNvPr id="186371" name="文本占位符 186370"/>
          <p:cNvSpPr>
            <a:spLocks noGrp="1" noRot="1"/>
          </p:cNvSpPr>
          <p:nvPr>
            <p:ph type="body" idx="1"/>
          </p:nvPr>
        </p:nvSpPr>
        <p:spPr>
          <a:xfrm>
            <a:off x="1774825" y="1225550"/>
            <a:ext cx="8785225" cy="5543550"/>
          </a:xfrm>
          <a:ln/>
        </p:spPr>
        <p:txBody>
          <a:bodyPr/>
          <a:p>
            <a:pPr marL="514350" indent="-514350" algn="ctr">
              <a:lnSpc>
                <a:spcPct val="120000"/>
              </a:lnSpc>
              <a:buFontTx/>
              <a:buNone/>
            </a:pPr>
            <a:r>
              <a:rPr lang="en-US" altLang="zh-CN" sz="1400"/>
              <a:t>7   </a:t>
            </a:r>
            <a:r>
              <a:rPr lang="zh-CN" altLang="en-US" sz="1400" dirty="0"/>
              <a:t>产品实现</a:t>
            </a:r>
            <a:endParaRPr lang="zh-CN" altLang="en-US" sz="1400" dirty="0"/>
          </a:p>
          <a:p>
            <a:pPr marL="514350" indent="-514350">
              <a:lnSpc>
                <a:spcPct val="120000"/>
              </a:lnSpc>
              <a:buFontTx/>
              <a:buNone/>
            </a:pPr>
            <a:endParaRPr lang="zh-CN" altLang="en-US" sz="1400" dirty="0"/>
          </a:p>
          <a:p>
            <a:pPr marL="514350" indent="-514350">
              <a:lnSpc>
                <a:spcPct val="120000"/>
              </a:lnSpc>
              <a:buFontTx/>
              <a:buNone/>
            </a:pPr>
            <a:r>
              <a:rPr lang="en-US" altLang="zh-CN" sz="1400"/>
              <a:t>7.1</a:t>
            </a:r>
            <a:r>
              <a:rPr lang="zh-CN" altLang="en-US" sz="1400" dirty="0"/>
              <a:t>产品实     </a:t>
            </a:r>
            <a:r>
              <a:rPr lang="en-US" altLang="zh-CN" sz="1400"/>
              <a:t>7.2 </a:t>
            </a:r>
            <a:r>
              <a:rPr lang="zh-CN" altLang="en-US" sz="1400" dirty="0"/>
              <a:t>与顾客有         </a:t>
            </a:r>
            <a:r>
              <a:rPr lang="en-US" altLang="zh-CN" sz="1400"/>
              <a:t>7.3</a:t>
            </a:r>
            <a:r>
              <a:rPr lang="zh-CN" altLang="en-US" sz="1400" dirty="0"/>
              <a:t>设计和开发                  </a:t>
            </a:r>
            <a:r>
              <a:rPr lang="en-US" altLang="zh-CN" sz="1400"/>
              <a:t>7.4</a:t>
            </a:r>
            <a:r>
              <a:rPr lang="zh-CN" altLang="en-US" sz="1400" dirty="0"/>
              <a:t>采        购         </a:t>
            </a:r>
            <a:r>
              <a:rPr lang="en-US" altLang="zh-CN" sz="1400"/>
              <a:t>7.5</a:t>
            </a:r>
            <a:r>
              <a:rPr lang="zh-CN" altLang="en-US" sz="1400" dirty="0"/>
              <a:t>生产和服         </a:t>
            </a:r>
            <a:r>
              <a:rPr lang="en-US" altLang="zh-CN" sz="1400"/>
              <a:t>7.6</a:t>
            </a:r>
            <a:r>
              <a:rPr lang="zh-CN" altLang="en-US" sz="1400" dirty="0"/>
              <a:t>监视和测量</a:t>
            </a:r>
            <a:endParaRPr lang="zh-CN" altLang="en-US" sz="1400" dirty="0"/>
          </a:p>
          <a:p>
            <a:pPr marL="514350" indent="-514350">
              <a:lnSpc>
                <a:spcPct val="120000"/>
              </a:lnSpc>
              <a:buFontTx/>
              <a:buNone/>
            </a:pPr>
            <a:r>
              <a:rPr lang="zh-CN" altLang="en-US" sz="1400" dirty="0"/>
              <a:t> 现的策划           关的过程                                                                                     务提供                装置的控制</a:t>
            </a:r>
            <a:endParaRPr lang="zh-CN" altLang="en-US" sz="1400" dirty="0"/>
          </a:p>
          <a:p>
            <a:pPr marL="514350" indent="-514350">
              <a:lnSpc>
                <a:spcPct val="120000"/>
              </a:lnSpc>
              <a:buFontTx/>
              <a:buNone/>
            </a:pPr>
            <a:r>
              <a:rPr lang="zh-CN" altLang="en-US" sz="1400" dirty="0"/>
              <a:t>                                                  </a:t>
            </a:r>
            <a:r>
              <a:rPr lang="en-US" altLang="zh-CN" sz="1400"/>
              <a:t>7.3.1</a:t>
            </a:r>
            <a:r>
              <a:rPr lang="zh-CN" altLang="en-US" sz="1400" dirty="0"/>
              <a:t>设计和开发策划        </a:t>
            </a:r>
            <a:r>
              <a:rPr lang="en-US" altLang="zh-CN" sz="1400"/>
              <a:t>7.4.1</a:t>
            </a:r>
            <a:r>
              <a:rPr lang="zh-CN" altLang="en-US" sz="1400" dirty="0"/>
              <a:t>采购过程</a:t>
            </a:r>
            <a:endParaRPr lang="zh-CN" altLang="en-US" sz="1400" dirty="0"/>
          </a:p>
          <a:p>
            <a:pPr marL="514350" indent="-514350">
              <a:lnSpc>
                <a:spcPct val="120000"/>
              </a:lnSpc>
              <a:buFontTx/>
              <a:buNone/>
            </a:pPr>
            <a:r>
              <a:rPr lang="zh-CN" altLang="en-US" sz="1400" dirty="0"/>
              <a:t>                    </a:t>
            </a:r>
            <a:r>
              <a:rPr lang="en-US" altLang="zh-CN" sz="1400"/>
              <a:t>7.2.1</a:t>
            </a:r>
            <a:r>
              <a:rPr lang="zh-CN" altLang="en-US" sz="1400" dirty="0"/>
              <a:t>与产品有                                                                              </a:t>
            </a:r>
            <a:r>
              <a:rPr lang="en-US" altLang="zh-CN" sz="1400"/>
              <a:t>7.5.1</a:t>
            </a:r>
            <a:r>
              <a:rPr lang="zh-CN" altLang="en-US" sz="1400" dirty="0"/>
              <a:t>生产和服</a:t>
            </a:r>
            <a:endParaRPr lang="zh-CN" altLang="en-US" sz="1400" dirty="0"/>
          </a:p>
          <a:p>
            <a:pPr marL="514350" indent="-514350">
              <a:lnSpc>
                <a:spcPct val="120000"/>
              </a:lnSpc>
              <a:buFontTx/>
              <a:buNone/>
            </a:pPr>
            <a:r>
              <a:rPr lang="zh-CN" altLang="en-US" sz="1400" dirty="0"/>
              <a:t>                    关要求的确定        </a:t>
            </a:r>
            <a:r>
              <a:rPr lang="en-US" altLang="zh-CN" sz="1400"/>
              <a:t>7.3.2</a:t>
            </a:r>
            <a:r>
              <a:rPr lang="zh-CN" altLang="en-US" sz="1400" dirty="0"/>
              <a:t>设计和开发输入        </a:t>
            </a:r>
            <a:r>
              <a:rPr lang="en-US" altLang="zh-CN" sz="1400"/>
              <a:t>7.4.2</a:t>
            </a:r>
            <a:r>
              <a:rPr lang="zh-CN" altLang="en-US" sz="1400" dirty="0"/>
              <a:t>采购信息        务提供的控制</a:t>
            </a:r>
            <a:endParaRPr lang="zh-CN" altLang="en-US" sz="1400" dirty="0"/>
          </a:p>
          <a:p>
            <a:pPr marL="514350" indent="-514350">
              <a:lnSpc>
                <a:spcPct val="120000"/>
              </a:lnSpc>
              <a:buFontTx/>
              <a:buNone/>
            </a:pPr>
            <a:endParaRPr lang="zh-CN" altLang="en-US" sz="1400" dirty="0"/>
          </a:p>
          <a:p>
            <a:pPr marL="514350" indent="-514350">
              <a:lnSpc>
                <a:spcPct val="120000"/>
              </a:lnSpc>
              <a:buFontTx/>
              <a:buNone/>
            </a:pPr>
            <a:r>
              <a:rPr lang="zh-CN" altLang="en-US" sz="1400" dirty="0"/>
              <a:t>                    </a:t>
            </a:r>
            <a:r>
              <a:rPr lang="en-US" altLang="zh-CN" sz="1400"/>
              <a:t>7.2.2</a:t>
            </a:r>
            <a:r>
              <a:rPr lang="zh-CN" altLang="en-US" sz="1400" dirty="0"/>
              <a:t>与产品有       </a:t>
            </a:r>
            <a:r>
              <a:rPr lang="en-US" altLang="zh-CN" sz="1400"/>
              <a:t>7.3.3</a:t>
            </a:r>
            <a:r>
              <a:rPr lang="zh-CN" altLang="en-US" sz="1400" dirty="0"/>
              <a:t>设计和开发输出         </a:t>
            </a:r>
            <a:r>
              <a:rPr lang="en-US" altLang="zh-CN" sz="1400"/>
              <a:t>7.4.3</a:t>
            </a:r>
            <a:r>
              <a:rPr lang="zh-CN" altLang="en-US" sz="1400" dirty="0"/>
              <a:t>采购产品      </a:t>
            </a:r>
            <a:r>
              <a:rPr lang="en-US" altLang="zh-CN" sz="1400"/>
              <a:t>7.5.2</a:t>
            </a:r>
            <a:r>
              <a:rPr lang="zh-CN" altLang="en-US" sz="1400" dirty="0"/>
              <a:t>生产和服务</a:t>
            </a:r>
            <a:endParaRPr lang="zh-CN" altLang="en-US" sz="1400" dirty="0"/>
          </a:p>
          <a:p>
            <a:pPr marL="514350" indent="-514350">
              <a:lnSpc>
                <a:spcPct val="120000"/>
              </a:lnSpc>
              <a:buFontTx/>
              <a:buNone/>
            </a:pPr>
            <a:r>
              <a:rPr lang="zh-CN" altLang="en-US" sz="1400" dirty="0"/>
              <a:t>                    关要求的评审                                                          的验证          提供过程的确认  </a:t>
            </a:r>
            <a:endParaRPr lang="zh-CN" altLang="en-US" sz="1400" dirty="0"/>
          </a:p>
          <a:p>
            <a:pPr marL="514350" indent="-514350">
              <a:lnSpc>
                <a:spcPct val="120000"/>
              </a:lnSpc>
              <a:buFontTx/>
              <a:buNone/>
            </a:pPr>
            <a:r>
              <a:rPr lang="zh-CN" altLang="en-US" sz="1400" dirty="0"/>
              <a:t>                                                 </a:t>
            </a:r>
            <a:r>
              <a:rPr lang="en-US" altLang="zh-CN" sz="1400"/>
              <a:t>7.3.4</a:t>
            </a:r>
            <a:r>
              <a:rPr lang="zh-CN" altLang="en-US" sz="1400" dirty="0"/>
              <a:t>设计和开发评审      </a:t>
            </a:r>
            <a:endParaRPr lang="zh-CN" altLang="en-US" sz="1400" dirty="0"/>
          </a:p>
          <a:p>
            <a:pPr marL="514350" indent="-514350">
              <a:lnSpc>
                <a:spcPct val="120000"/>
              </a:lnSpc>
              <a:buFontTx/>
              <a:buNone/>
            </a:pPr>
            <a:r>
              <a:rPr lang="zh-CN" altLang="en-US" sz="1400" dirty="0"/>
              <a:t>                    </a:t>
            </a:r>
            <a:r>
              <a:rPr lang="en-US" altLang="zh-CN" sz="1400"/>
              <a:t>7.2.3</a:t>
            </a:r>
            <a:r>
              <a:rPr lang="zh-CN" altLang="en-US" sz="1400" dirty="0"/>
              <a:t>顾客沟通                                                                              </a:t>
            </a:r>
            <a:r>
              <a:rPr lang="en-US" altLang="zh-CN" sz="1400"/>
              <a:t>7.5.3 </a:t>
            </a:r>
            <a:r>
              <a:rPr lang="zh-CN" altLang="en-US" sz="1400" dirty="0"/>
              <a:t>标识和可</a:t>
            </a:r>
            <a:endParaRPr lang="zh-CN" altLang="en-US" sz="1400" dirty="0"/>
          </a:p>
          <a:p>
            <a:pPr marL="514350" indent="-514350">
              <a:lnSpc>
                <a:spcPct val="120000"/>
              </a:lnSpc>
              <a:buFontTx/>
              <a:buNone/>
            </a:pPr>
            <a:r>
              <a:rPr lang="zh-CN" altLang="en-US" sz="1400" dirty="0"/>
              <a:t>                                                 </a:t>
            </a:r>
            <a:r>
              <a:rPr lang="en-US" altLang="zh-CN" sz="1400"/>
              <a:t>7.3.5</a:t>
            </a:r>
            <a:r>
              <a:rPr lang="zh-CN" altLang="en-US" sz="1400" dirty="0"/>
              <a:t>设计和开发验证                                              追溯性</a:t>
            </a:r>
            <a:endParaRPr lang="zh-CN" altLang="en-US" sz="1400" dirty="0"/>
          </a:p>
          <a:p>
            <a:pPr marL="514350" indent="-514350">
              <a:lnSpc>
                <a:spcPct val="120000"/>
              </a:lnSpc>
              <a:buFontTx/>
              <a:buNone/>
            </a:pPr>
            <a:endParaRPr lang="zh-CN" altLang="en-US" sz="1400" dirty="0"/>
          </a:p>
          <a:p>
            <a:pPr marL="514350" indent="-514350">
              <a:lnSpc>
                <a:spcPct val="120000"/>
              </a:lnSpc>
              <a:buFontTx/>
              <a:buNone/>
            </a:pPr>
            <a:r>
              <a:rPr lang="zh-CN" altLang="en-US" sz="1400" dirty="0"/>
              <a:t>                                                 </a:t>
            </a:r>
            <a:r>
              <a:rPr lang="en-US" altLang="zh-CN" sz="1400"/>
              <a:t>7.3.6</a:t>
            </a:r>
            <a:r>
              <a:rPr lang="zh-CN" altLang="en-US" sz="1400" dirty="0"/>
              <a:t>设计和开发确认                                       </a:t>
            </a:r>
            <a:r>
              <a:rPr lang="en-US" altLang="zh-CN" sz="1400"/>
              <a:t>7.5.4 </a:t>
            </a:r>
            <a:r>
              <a:rPr lang="zh-CN" altLang="en-US" sz="1400" dirty="0"/>
              <a:t>顾客财产     </a:t>
            </a:r>
            <a:endParaRPr lang="zh-CN" altLang="en-US" sz="1400" dirty="0"/>
          </a:p>
          <a:p>
            <a:pPr marL="514350" indent="-514350">
              <a:lnSpc>
                <a:spcPct val="120000"/>
              </a:lnSpc>
              <a:buFontTx/>
              <a:buNone/>
            </a:pPr>
            <a:endParaRPr lang="zh-CN" altLang="en-US" sz="1400" dirty="0"/>
          </a:p>
          <a:p>
            <a:pPr marL="514350" indent="-514350">
              <a:lnSpc>
                <a:spcPct val="120000"/>
              </a:lnSpc>
              <a:buFontTx/>
              <a:buNone/>
            </a:pPr>
            <a:r>
              <a:rPr lang="zh-CN" altLang="en-US" sz="1400" dirty="0"/>
              <a:t>                                                   </a:t>
            </a:r>
            <a:r>
              <a:rPr lang="en-US" altLang="zh-CN" sz="1400"/>
              <a:t>7.3.7</a:t>
            </a:r>
            <a:r>
              <a:rPr lang="zh-CN" altLang="en-US" sz="1400" dirty="0"/>
              <a:t>设计和开发                                            </a:t>
            </a:r>
            <a:r>
              <a:rPr lang="en-US" altLang="zh-CN" sz="1400"/>
              <a:t>7.5.5 </a:t>
            </a:r>
            <a:r>
              <a:rPr lang="zh-CN" altLang="en-US" sz="1400" dirty="0"/>
              <a:t>产品防护</a:t>
            </a:r>
            <a:endParaRPr lang="zh-CN" altLang="en-US" sz="1400" dirty="0"/>
          </a:p>
          <a:p>
            <a:pPr marL="514350" indent="-514350">
              <a:lnSpc>
                <a:spcPct val="120000"/>
              </a:lnSpc>
              <a:buFontTx/>
              <a:buNone/>
            </a:pPr>
            <a:r>
              <a:rPr lang="zh-CN" altLang="en-US" sz="1400" dirty="0"/>
              <a:t>                                                           更改的控制</a:t>
            </a:r>
            <a:endParaRPr lang="zh-CN" altLang="en-US" sz="1400" dirty="0"/>
          </a:p>
        </p:txBody>
      </p:sp>
      <p:sp>
        <p:nvSpPr>
          <p:cNvPr id="186372" name="直接连接符 186371"/>
          <p:cNvSpPr/>
          <p:nvPr/>
        </p:nvSpPr>
        <p:spPr>
          <a:xfrm>
            <a:off x="5087938" y="1125538"/>
            <a:ext cx="2016125" cy="0"/>
          </a:xfrm>
          <a:prstGeom prst="line">
            <a:avLst/>
          </a:prstGeom>
          <a:ln w="9525" cap="flat" cmpd="sng">
            <a:solidFill>
              <a:schemeClr val="tx1"/>
            </a:solidFill>
            <a:prstDash val="solid"/>
            <a:headEnd type="none" w="med" len="med"/>
            <a:tailEnd type="none" w="med" len="med"/>
          </a:ln>
        </p:spPr>
      </p:sp>
      <p:sp>
        <p:nvSpPr>
          <p:cNvPr id="186373" name="直接连接符 186372"/>
          <p:cNvSpPr/>
          <p:nvPr/>
        </p:nvSpPr>
        <p:spPr>
          <a:xfrm>
            <a:off x="5087938" y="1125538"/>
            <a:ext cx="0" cy="431800"/>
          </a:xfrm>
          <a:prstGeom prst="line">
            <a:avLst/>
          </a:prstGeom>
          <a:ln w="9525" cap="flat" cmpd="sng">
            <a:solidFill>
              <a:schemeClr val="tx1"/>
            </a:solidFill>
            <a:prstDash val="solid"/>
            <a:headEnd type="none" w="med" len="med"/>
            <a:tailEnd type="none" w="med" len="med"/>
          </a:ln>
        </p:spPr>
      </p:sp>
      <p:sp>
        <p:nvSpPr>
          <p:cNvPr id="186374" name="直接连接符 186373"/>
          <p:cNvSpPr/>
          <p:nvPr/>
        </p:nvSpPr>
        <p:spPr>
          <a:xfrm>
            <a:off x="5087938" y="1557338"/>
            <a:ext cx="2016125" cy="0"/>
          </a:xfrm>
          <a:prstGeom prst="line">
            <a:avLst/>
          </a:prstGeom>
          <a:ln w="9525" cap="flat" cmpd="sng">
            <a:solidFill>
              <a:schemeClr val="tx1"/>
            </a:solidFill>
            <a:prstDash val="solid"/>
            <a:headEnd type="none" w="med" len="med"/>
            <a:tailEnd type="none" w="med" len="med"/>
          </a:ln>
        </p:spPr>
      </p:sp>
      <p:sp>
        <p:nvSpPr>
          <p:cNvPr id="186375" name="直接连接符 186374"/>
          <p:cNvSpPr/>
          <p:nvPr/>
        </p:nvSpPr>
        <p:spPr>
          <a:xfrm flipV="1">
            <a:off x="7104063" y="1125538"/>
            <a:ext cx="0" cy="431800"/>
          </a:xfrm>
          <a:prstGeom prst="line">
            <a:avLst/>
          </a:prstGeom>
          <a:ln w="9525" cap="flat" cmpd="sng">
            <a:solidFill>
              <a:schemeClr val="tx1"/>
            </a:solidFill>
            <a:prstDash val="solid"/>
            <a:headEnd type="none" w="med" len="med"/>
            <a:tailEnd type="none" w="med" len="med"/>
          </a:ln>
        </p:spPr>
      </p:sp>
      <p:sp>
        <p:nvSpPr>
          <p:cNvPr id="186376" name="直接连接符 186375"/>
          <p:cNvSpPr/>
          <p:nvPr/>
        </p:nvSpPr>
        <p:spPr>
          <a:xfrm>
            <a:off x="1703388" y="1844675"/>
            <a:ext cx="1008062" cy="0"/>
          </a:xfrm>
          <a:prstGeom prst="line">
            <a:avLst/>
          </a:prstGeom>
          <a:ln w="9525" cap="flat" cmpd="sng">
            <a:solidFill>
              <a:schemeClr val="tx1"/>
            </a:solidFill>
            <a:prstDash val="solid"/>
            <a:headEnd type="none" w="med" len="med"/>
            <a:tailEnd type="none" w="med" len="med"/>
          </a:ln>
        </p:spPr>
      </p:sp>
      <p:sp>
        <p:nvSpPr>
          <p:cNvPr id="186377" name="直接连接符 186376"/>
          <p:cNvSpPr/>
          <p:nvPr/>
        </p:nvSpPr>
        <p:spPr>
          <a:xfrm>
            <a:off x="2711450" y="1844675"/>
            <a:ext cx="0" cy="647700"/>
          </a:xfrm>
          <a:prstGeom prst="line">
            <a:avLst/>
          </a:prstGeom>
          <a:ln w="9525" cap="flat" cmpd="sng">
            <a:solidFill>
              <a:schemeClr val="tx1"/>
            </a:solidFill>
            <a:prstDash val="solid"/>
            <a:headEnd type="none" w="med" len="med"/>
            <a:tailEnd type="none" w="med" len="med"/>
          </a:ln>
        </p:spPr>
      </p:sp>
      <p:sp>
        <p:nvSpPr>
          <p:cNvPr id="186378" name="直接连接符 186377"/>
          <p:cNvSpPr/>
          <p:nvPr/>
        </p:nvSpPr>
        <p:spPr>
          <a:xfrm flipH="1">
            <a:off x="1703388" y="2492375"/>
            <a:ext cx="1008062" cy="0"/>
          </a:xfrm>
          <a:prstGeom prst="line">
            <a:avLst/>
          </a:prstGeom>
          <a:ln w="9525" cap="flat" cmpd="sng">
            <a:solidFill>
              <a:schemeClr val="tx1"/>
            </a:solidFill>
            <a:prstDash val="solid"/>
            <a:headEnd type="none" w="med" len="med"/>
            <a:tailEnd type="none" w="med" len="med"/>
          </a:ln>
        </p:spPr>
      </p:sp>
      <p:sp>
        <p:nvSpPr>
          <p:cNvPr id="186379" name="直接连接符 186378"/>
          <p:cNvSpPr/>
          <p:nvPr/>
        </p:nvSpPr>
        <p:spPr>
          <a:xfrm flipV="1">
            <a:off x="1703388" y="1844675"/>
            <a:ext cx="0" cy="647700"/>
          </a:xfrm>
          <a:prstGeom prst="line">
            <a:avLst/>
          </a:prstGeom>
          <a:ln w="9525" cap="flat" cmpd="sng">
            <a:solidFill>
              <a:schemeClr val="tx1"/>
            </a:solidFill>
            <a:prstDash val="solid"/>
            <a:headEnd type="none" w="med" len="med"/>
            <a:tailEnd type="none" w="med" len="med"/>
          </a:ln>
        </p:spPr>
      </p:sp>
      <p:sp>
        <p:nvSpPr>
          <p:cNvPr id="186381" name="直接连接符 186380"/>
          <p:cNvSpPr/>
          <p:nvPr/>
        </p:nvSpPr>
        <p:spPr>
          <a:xfrm>
            <a:off x="2782888" y="1844675"/>
            <a:ext cx="0" cy="647700"/>
          </a:xfrm>
          <a:prstGeom prst="line">
            <a:avLst/>
          </a:prstGeom>
          <a:ln w="9525" cap="flat" cmpd="sng">
            <a:solidFill>
              <a:schemeClr val="tx1"/>
            </a:solidFill>
            <a:prstDash val="solid"/>
            <a:headEnd type="none" w="med" len="med"/>
            <a:tailEnd type="none" w="med" len="med"/>
          </a:ln>
        </p:spPr>
      </p:sp>
      <p:sp>
        <p:nvSpPr>
          <p:cNvPr id="186382" name="直接连接符 186381"/>
          <p:cNvSpPr/>
          <p:nvPr/>
        </p:nvSpPr>
        <p:spPr>
          <a:xfrm>
            <a:off x="2782888" y="1844675"/>
            <a:ext cx="1296987" cy="0"/>
          </a:xfrm>
          <a:prstGeom prst="line">
            <a:avLst/>
          </a:prstGeom>
          <a:ln w="9525" cap="flat" cmpd="sng">
            <a:solidFill>
              <a:schemeClr val="tx1"/>
            </a:solidFill>
            <a:prstDash val="solid"/>
            <a:headEnd type="none" w="med" len="med"/>
            <a:tailEnd type="none" w="med" len="med"/>
          </a:ln>
        </p:spPr>
      </p:sp>
      <p:sp>
        <p:nvSpPr>
          <p:cNvPr id="186383" name="直接连接符 186382"/>
          <p:cNvSpPr/>
          <p:nvPr/>
        </p:nvSpPr>
        <p:spPr>
          <a:xfrm>
            <a:off x="4079875" y="1844675"/>
            <a:ext cx="0" cy="647700"/>
          </a:xfrm>
          <a:prstGeom prst="line">
            <a:avLst/>
          </a:prstGeom>
          <a:ln w="9525" cap="flat" cmpd="sng">
            <a:solidFill>
              <a:schemeClr val="tx1"/>
            </a:solidFill>
            <a:prstDash val="solid"/>
            <a:headEnd type="none" w="med" len="med"/>
            <a:tailEnd type="none" w="med" len="med"/>
          </a:ln>
        </p:spPr>
      </p:sp>
      <p:sp>
        <p:nvSpPr>
          <p:cNvPr id="186384" name="直接连接符 186383"/>
          <p:cNvSpPr/>
          <p:nvPr/>
        </p:nvSpPr>
        <p:spPr>
          <a:xfrm>
            <a:off x="2782888" y="2492375"/>
            <a:ext cx="1296987" cy="0"/>
          </a:xfrm>
          <a:prstGeom prst="line">
            <a:avLst/>
          </a:prstGeom>
          <a:ln w="9525" cap="flat" cmpd="sng">
            <a:solidFill>
              <a:schemeClr val="tx1"/>
            </a:solidFill>
            <a:prstDash val="solid"/>
            <a:headEnd type="none" w="med" len="med"/>
            <a:tailEnd type="none" w="med" len="med"/>
          </a:ln>
        </p:spPr>
      </p:sp>
      <p:sp>
        <p:nvSpPr>
          <p:cNvPr id="186385" name="直接连接符 186384"/>
          <p:cNvSpPr/>
          <p:nvPr/>
        </p:nvSpPr>
        <p:spPr>
          <a:xfrm>
            <a:off x="4151313" y="2420938"/>
            <a:ext cx="1944687" cy="0"/>
          </a:xfrm>
          <a:prstGeom prst="line">
            <a:avLst/>
          </a:prstGeom>
          <a:ln w="9525" cap="flat" cmpd="sng">
            <a:solidFill>
              <a:schemeClr val="tx1"/>
            </a:solidFill>
            <a:prstDash val="solid"/>
            <a:headEnd type="none" w="med" len="med"/>
            <a:tailEnd type="none" w="med" len="med"/>
          </a:ln>
        </p:spPr>
      </p:sp>
      <p:sp>
        <p:nvSpPr>
          <p:cNvPr id="186386" name="直接连接符 186385"/>
          <p:cNvSpPr/>
          <p:nvPr/>
        </p:nvSpPr>
        <p:spPr>
          <a:xfrm>
            <a:off x="4151313" y="2420938"/>
            <a:ext cx="0" cy="360362"/>
          </a:xfrm>
          <a:prstGeom prst="line">
            <a:avLst/>
          </a:prstGeom>
          <a:ln w="9525" cap="flat" cmpd="sng">
            <a:solidFill>
              <a:schemeClr val="tx1"/>
            </a:solidFill>
            <a:prstDash val="solid"/>
            <a:headEnd type="none" w="med" len="med"/>
            <a:tailEnd type="none" w="med" len="med"/>
          </a:ln>
        </p:spPr>
      </p:sp>
      <p:sp>
        <p:nvSpPr>
          <p:cNvPr id="186387" name="直接连接符 186386"/>
          <p:cNvSpPr/>
          <p:nvPr/>
        </p:nvSpPr>
        <p:spPr>
          <a:xfrm>
            <a:off x="4151313" y="2781300"/>
            <a:ext cx="1944687" cy="0"/>
          </a:xfrm>
          <a:prstGeom prst="line">
            <a:avLst/>
          </a:prstGeom>
          <a:ln w="9525" cap="flat" cmpd="sng">
            <a:solidFill>
              <a:schemeClr val="tx1"/>
            </a:solidFill>
            <a:prstDash val="solid"/>
            <a:headEnd type="none" w="med" len="med"/>
            <a:tailEnd type="none" w="med" len="med"/>
          </a:ln>
        </p:spPr>
      </p:sp>
      <p:sp>
        <p:nvSpPr>
          <p:cNvPr id="186388" name="直接连接符 186387"/>
          <p:cNvSpPr/>
          <p:nvPr/>
        </p:nvSpPr>
        <p:spPr>
          <a:xfrm flipV="1">
            <a:off x="6096000" y="2420938"/>
            <a:ext cx="0" cy="360362"/>
          </a:xfrm>
          <a:prstGeom prst="line">
            <a:avLst/>
          </a:prstGeom>
          <a:ln w="9525" cap="flat" cmpd="sng">
            <a:solidFill>
              <a:schemeClr val="tx1"/>
            </a:solidFill>
            <a:prstDash val="solid"/>
            <a:headEnd type="none" w="med" len="med"/>
            <a:tailEnd type="none" w="med" len="med"/>
          </a:ln>
        </p:spPr>
      </p:sp>
      <p:sp>
        <p:nvSpPr>
          <p:cNvPr id="186389" name="直接连接符 186388"/>
          <p:cNvSpPr/>
          <p:nvPr/>
        </p:nvSpPr>
        <p:spPr>
          <a:xfrm>
            <a:off x="4151313" y="2205038"/>
            <a:ext cx="1944687" cy="0"/>
          </a:xfrm>
          <a:prstGeom prst="line">
            <a:avLst/>
          </a:prstGeom>
          <a:ln w="9525" cap="flat" cmpd="sng">
            <a:solidFill>
              <a:schemeClr val="tx1"/>
            </a:solidFill>
            <a:prstDash val="solid"/>
            <a:headEnd type="none" w="med" len="med"/>
            <a:tailEnd type="none" w="med" len="med"/>
          </a:ln>
        </p:spPr>
      </p:sp>
      <p:sp>
        <p:nvSpPr>
          <p:cNvPr id="186390" name="直接连接符 186389"/>
          <p:cNvSpPr/>
          <p:nvPr/>
        </p:nvSpPr>
        <p:spPr>
          <a:xfrm flipV="1">
            <a:off x="4151313" y="1844675"/>
            <a:ext cx="0" cy="360363"/>
          </a:xfrm>
          <a:prstGeom prst="line">
            <a:avLst/>
          </a:prstGeom>
          <a:ln w="9525" cap="flat" cmpd="sng">
            <a:solidFill>
              <a:schemeClr val="tx1"/>
            </a:solidFill>
            <a:prstDash val="solid"/>
            <a:headEnd type="none" w="med" len="med"/>
            <a:tailEnd type="none" w="med" len="med"/>
          </a:ln>
        </p:spPr>
      </p:sp>
      <p:sp>
        <p:nvSpPr>
          <p:cNvPr id="186391" name="直接连接符 186390"/>
          <p:cNvSpPr/>
          <p:nvPr/>
        </p:nvSpPr>
        <p:spPr>
          <a:xfrm>
            <a:off x="4151313" y="1844675"/>
            <a:ext cx="1944687" cy="0"/>
          </a:xfrm>
          <a:prstGeom prst="line">
            <a:avLst/>
          </a:prstGeom>
          <a:ln w="9525" cap="flat" cmpd="sng">
            <a:solidFill>
              <a:schemeClr val="tx1"/>
            </a:solidFill>
            <a:prstDash val="solid"/>
            <a:headEnd type="none" w="med" len="med"/>
            <a:tailEnd type="none" w="med" len="med"/>
          </a:ln>
        </p:spPr>
      </p:sp>
      <p:sp>
        <p:nvSpPr>
          <p:cNvPr id="186392" name="直接连接符 186391"/>
          <p:cNvSpPr/>
          <p:nvPr/>
        </p:nvSpPr>
        <p:spPr>
          <a:xfrm>
            <a:off x="6096000" y="1844675"/>
            <a:ext cx="0" cy="360363"/>
          </a:xfrm>
          <a:prstGeom prst="line">
            <a:avLst/>
          </a:prstGeom>
          <a:ln w="9525" cap="flat" cmpd="sng">
            <a:solidFill>
              <a:schemeClr val="tx1"/>
            </a:solidFill>
            <a:prstDash val="solid"/>
            <a:headEnd type="none" w="med" len="med"/>
            <a:tailEnd type="none" w="med" len="med"/>
          </a:ln>
        </p:spPr>
      </p:sp>
      <p:sp>
        <p:nvSpPr>
          <p:cNvPr id="186393" name="直接连接符 186392"/>
          <p:cNvSpPr/>
          <p:nvPr/>
        </p:nvSpPr>
        <p:spPr>
          <a:xfrm>
            <a:off x="6240463" y="1844675"/>
            <a:ext cx="1295400" cy="0"/>
          </a:xfrm>
          <a:prstGeom prst="line">
            <a:avLst/>
          </a:prstGeom>
          <a:ln w="9525" cap="flat" cmpd="sng">
            <a:solidFill>
              <a:schemeClr val="tx1"/>
            </a:solidFill>
            <a:prstDash val="solid"/>
            <a:headEnd type="none" w="med" len="med"/>
            <a:tailEnd type="none" w="med" len="med"/>
          </a:ln>
        </p:spPr>
      </p:sp>
      <p:sp>
        <p:nvSpPr>
          <p:cNvPr id="186394" name="直接连接符 186393"/>
          <p:cNvSpPr/>
          <p:nvPr/>
        </p:nvSpPr>
        <p:spPr>
          <a:xfrm>
            <a:off x="6240463" y="1844675"/>
            <a:ext cx="0" cy="360363"/>
          </a:xfrm>
          <a:prstGeom prst="line">
            <a:avLst/>
          </a:prstGeom>
          <a:ln w="9525" cap="flat" cmpd="sng">
            <a:solidFill>
              <a:schemeClr val="tx1"/>
            </a:solidFill>
            <a:prstDash val="solid"/>
            <a:headEnd type="none" w="med" len="med"/>
            <a:tailEnd type="none" w="med" len="med"/>
          </a:ln>
        </p:spPr>
      </p:sp>
      <p:sp>
        <p:nvSpPr>
          <p:cNvPr id="186395" name="直接连接符 186394"/>
          <p:cNvSpPr/>
          <p:nvPr/>
        </p:nvSpPr>
        <p:spPr>
          <a:xfrm>
            <a:off x="7535863" y="1844675"/>
            <a:ext cx="0" cy="360363"/>
          </a:xfrm>
          <a:prstGeom prst="line">
            <a:avLst/>
          </a:prstGeom>
          <a:ln w="9525" cap="flat" cmpd="sng">
            <a:solidFill>
              <a:schemeClr val="tx1"/>
            </a:solidFill>
            <a:prstDash val="solid"/>
            <a:headEnd type="none" w="med" len="med"/>
            <a:tailEnd type="none" w="med" len="med"/>
          </a:ln>
        </p:spPr>
      </p:sp>
      <p:sp>
        <p:nvSpPr>
          <p:cNvPr id="186396" name="直接连接符 186395"/>
          <p:cNvSpPr/>
          <p:nvPr/>
        </p:nvSpPr>
        <p:spPr>
          <a:xfrm flipH="1">
            <a:off x="6240463" y="2205038"/>
            <a:ext cx="1295400" cy="0"/>
          </a:xfrm>
          <a:prstGeom prst="line">
            <a:avLst/>
          </a:prstGeom>
          <a:ln w="9525" cap="flat" cmpd="sng">
            <a:solidFill>
              <a:schemeClr val="tx1"/>
            </a:solidFill>
            <a:prstDash val="solid"/>
            <a:headEnd type="none" w="med" len="med"/>
            <a:tailEnd type="none" w="med" len="med"/>
          </a:ln>
        </p:spPr>
      </p:sp>
      <p:sp>
        <p:nvSpPr>
          <p:cNvPr id="186397" name="直接连接符 186396"/>
          <p:cNvSpPr/>
          <p:nvPr/>
        </p:nvSpPr>
        <p:spPr>
          <a:xfrm>
            <a:off x="7680325" y="2708275"/>
            <a:ext cx="1368425" cy="0"/>
          </a:xfrm>
          <a:prstGeom prst="line">
            <a:avLst/>
          </a:prstGeom>
          <a:ln w="9525" cap="flat" cmpd="sng">
            <a:solidFill>
              <a:schemeClr val="tx1"/>
            </a:solidFill>
            <a:prstDash val="solid"/>
            <a:headEnd type="none" w="med" len="med"/>
            <a:tailEnd type="none" w="med" len="med"/>
          </a:ln>
        </p:spPr>
      </p:sp>
      <p:sp>
        <p:nvSpPr>
          <p:cNvPr id="186398" name="直接连接符 186397"/>
          <p:cNvSpPr/>
          <p:nvPr/>
        </p:nvSpPr>
        <p:spPr>
          <a:xfrm>
            <a:off x="7680325" y="1844675"/>
            <a:ext cx="1152525" cy="0"/>
          </a:xfrm>
          <a:prstGeom prst="line">
            <a:avLst/>
          </a:prstGeom>
          <a:ln w="9525" cap="flat" cmpd="sng">
            <a:solidFill>
              <a:schemeClr val="tx1"/>
            </a:solidFill>
            <a:prstDash val="solid"/>
            <a:headEnd type="none" w="med" len="med"/>
            <a:tailEnd type="none" w="med" len="med"/>
          </a:ln>
        </p:spPr>
      </p:sp>
      <p:sp>
        <p:nvSpPr>
          <p:cNvPr id="186399" name="直接连接符 186398"/>
          <p:cNvSpPr/>
          <p:nvPr/>
        </p:nvSpPr>
        <p:spPr>
          <a:xfrm>
            <a:off x="7680325" y="1844675"/>
            <a:ext cx="0" cy="647700"/>
          </a:xfrm>
          <a:prstGeom prst="line">
            <a:avLst/>
          </a:prstGeom>
          <a:ln w="9525" cap="flat" cmpd="sng">
            <a:solidFill>
              <a:schemeClr val="tx1"/>
            </a:solidFill>
            <a:prstDash val="solid"/>
            <a:headEnd type="none" w="med" len="med"/>
            <a:tailEnd type="none" w="med" len="med"/>
          </a:ln>
        </p:spPr>
      </p:sp>
      <p:sp>
        <p:nvSpPr>
          <p:cNvPr id="186400" name="直接连接符 186399"/>
          <p:cNvSpPr/>
          <p:nvPr/>
        </p:nvSpPr>
        <p:spPr>
          <a:xfrm>
            <a:off x="7680325" y="2492375"/>
            <a:ext cx="1152525" cy="0"/>
          </a:xfrm>
          <a:prstGeom prst="line">
            <a:avLst/>
          </a:prstGeom>
          <a:ln w="9525" cap="flat" cmpd="sng">
            <a:solidFill>
              <a:schemeClr val="tx1"/>
            </a:solidFill>
            <a:prstDash val="solid"/>
            <a:headEnd type="none" w="med" len="med"/>
            <a:tailEnd type="none" w="med" len="med"/>
          </a:ln>
        </p:spPr>
      </p:sp>
      <p:sp>
        <p:nvSpPr>
          <p:cNvPr id="186401" name="直接连接符 186400"/>
          <p:cNvSpPr/>
          <p:nvPr/>
        </p:nvSpPr>
        <p:spPr>
          <a:xfrm flipV="1">
            <a:off x="8832850" y="1844675"/>
            <a:ext cx="0" cy="647700"/>
          </a:xfrm>
          <a:prstGeom prst="line">
            <a:avLst/>
          </a:prstGeom>
          <a:ln w="9525" cap="flat" cmpd="sng">
            <a:solidFill>
              <a:schemeClr val="tx1"/>
            </a:solidFill>
            <a:prstDash val="solid"/>
            <a:headEnd type="none" w="med" len="med"/>
            <a:tailEnd type="none" w="med" len="med"/>
          </a:ln>
        </p:spPr>
      </p:sp>
      <p:sp>
        <p:nvSpPr>
          <p:cNvPr id="186402" name="直接连接符 186401"/>
          <p:cNvSpPr/>
          <p:nvPr/>
        </p:nvSpPr>
        <p:spPr>
          <a:xfrm>
            <a:off x="9048750" y="1844675"/>
            <a:ext cx="1439863" cy="0"/>
          </a:xfrm>
          <a:prstGeom prst="line">
            <a:avLst/>
          </a:prstGeom>
          <a:ln w="9525" cap="flat" cmpd="sng">
            <a:solidFill>
              <a:schemeClr val="tx1"/>
            </a:solidFill>
            <a:prstDash val="solid"/>
            <a:headEnd type="none" w="med" len="med"/>
            <a:tailEnd type="none" w="med" len="med"/>
          </a:ln>
        </p:spPr>
      </p:sp>
      <p:sp>
        <p:nvSpPr>
          <p:cNvPr id="186403" name="直接连接符 186402"/>
          <p:cNvSpPr/>
          <p:nvPr/>
        </p:nvSpPr>
        <p:spPr>
          <a:xfrm>
            <a:off x="9048750" y="1844675"/>
            <a:ext cx="0" cy="647700"/>
          </a:xfrm>
          <a:prstGeom prst="line">
            <a:avLst/>
          </a:prstGeom>
          <a:ln w="9525" cap="flat" cmpd="sng">
            <a:solidFill>
              <a:schemeClr val="tx1"/>
            </a:solidFill>
            <a:prstDash val="solid"/>
            <a:headEnd type="none" w="med" len="med"/>
            <a:tailEnd type="none" w="med" len="med"/>
          </a:ln>
        </p:spPr>
      </p:sp>
      <p:sp>
        <p:nvSpPr>
          <p:cNvPr id="186404" name="直接连接符 186403"/>
          <p:cNvSpPr/>
          <p:nvPr/>
        </p:nvSpPr>
        <p:spPr>
          <a:xfrm>
            <a:off x="9048750" y="2492375"/>
            <a:ext cx="1439863" cy="0"/>
          </a:xfrm>
          <a:prstGeom prst="line">
            <a:avLst/>
          </a:prstGeom>
          <a:ln w="9525" cap="flat" cmpd="sng">
            <a:solidFill>
              <a:schemeClr val="tx1"/>
            </a:solidFill>
            <a:prstDash val="solid"/>
            <a:headEnd type="none" w="med" len="med"/>
            <a:tailEnd type="none" w="med" len="med"/>
          </a:ln>
        </p:spPr>
      </p:sp>
      <p:sp>
        <p:nvSpPr>
          <p:cNvPr id="186405" name="直接连接符 186404"/>
          <p:cNvSpPr/>
          <p:nvPr/>
        </p:nvSpPr>
        <p:spPr>
          <a:xfrm flipV="1">
            <a:off x="10488613" y="1844675"/>
            <a:ext cx="0" cy="647700"/>
          </a:xfrm>
          <a:prstGeom prst="line">
            <a:avLst/>
          </a:prstGeom>
          <a:ln w="9525" cap="flat" cmpd="sng">
            <a:solidFill>
              <a:schemeClr val="tx1"/>
            </a:solidFill>
            <a:prstDash val="solid"/>
            <a:headEnd type="none" w="med" len="med"/>
            <a:tailEnd type="none" w="med" len="med"/>
          </a:ln>
        </p:spPr>
      </p:sp>
      <p:sp>
        <p:nvSpPr>
          <p:cNvPr id="186406" name="直接连接符 186405"/>
          <p:cNvSpPr/>
          <p:nvPr/>
        </p:nvSpPr>
        <p:spPr>
          <a:xfrm>
            <a:off x="2711450" y="2781300"/>
            <a:ext cx="1368425" cy="0"/>
          </a:xfrm>
          <a:prstGeom prst="line">
            <a:avLst/>
          </a:prstGeom>
          <a:ln w="9525" cap="flat" cmpd="sng">
            <a:solidFill>
              <a:schemeClr val="tx1"/>
            </a:solidFill>
            <a:prstDash val="solid"/>
            <a:headEnd type="none" w="med" len="med"/>
            <a:tailEnd type="none" w="med" len="med"/>
          </a:ln>
        </p:spPr>
      </p:sp>
      <p:sp>
        <p:nvSpPr>
          <p:cNvPr id="186407" name="直接连接符 186406"/>
          <p:cNvSpPr/>
          <p:nvPr/>
        </p:nvSpPr>
        <p:spPr>
          <a:xfrm>
            <a:off x="4079875" y="2781300"/>
            <a:ext cx="0" cy="576263"/>
          </a:xfrm>
          <a:prstGeom prst="line">
            <a:avLst/>
          </a:prstGeom>
          <a:ln w="9525" cap="flat" cmpd="sng">
            <a:solidFill>
              <a:schemeClr val="tx1"/>
            </a:solidFill>
            <a:prstDash val="solid"/>
            <a:headEnd type="none" w="med" len="med"/>
            <a:tailEnd type="none" w="med" len="med"/>
          </a:ln>
        </p:spPr>
      </p:sp>
      <p:sp>
        <p:nvSpPr>
          <p:cNvPr id="186408" name="直接连接符 186407"/>
          <p:cNvSpPr/>
          <p:nvPr/>
        </p:nvSpPr>
        <p:spPr>
          <a:xfrm flipH="1">
            <a:off x="2711450" y="3357563"/>
            <a:ext cx="1368425" cy="0"/>
          </a:xfrm>
          <a:prstGeom prst="line">
            <a:avLst/>
          </a:prstGeom>
          <a:ln w="9525" cap="flat" cmpd="sng">
            <a:solidFill>
              <a:schemeClr val="tx1"/>
            </a:solidFill>
            <a:prstDash val="solid"/>
            <a:headEnd type="none" w="med" len="med"/>
            <a:tailEnd type="none" w="med" len="med"/>
          </a:ln>
        </p:spPr>
      </p:sp>
      <p:sp>
        <p:nvSpPr>
          <p:cNvPr id="186409" name="直接连接符 186408"/>
          <p:cNvSpPr/>
          <p:nvPr/>
        </p:nvSpPr>
        <p:spPr>
          <a:xfrm flipV="1">
            <a:off x="2711450" y="2781300"/>
            <a:ext cx="0" cy="576263"/>
          </a:xfrm>
          <a:prstGeom prst="line">
            <a:avLst/>
          </a:prstGeom>
          <a:ln w="9525" cap="flat" cmpd="sng">
            <a:solidFill>
              <a:schemeClr val="tx1"/>
            </a:solidFill>
            <a:prstDash val="solid"/>
            <a:headEnd type="none" w="med" len="med"/>
            <a:tailEnd type="none" w="med" len="med"/>
          </a:ln>
        </p:spPr>
      </p:sp>
      <p:sp>
        <p:nvSpPr>
          <p:cNvPr id="186410" name="直接连接符 186409"/>
          <p:cNvSpPr/>
          <p:nvPr/>
        </p:nvSpPr>
        <p:spPr>
          <a:xfrm>
            <a:off x="2711450" y="3644900"/>
            <a:ext cx="1368425" cy="0"/>
          </a:xfrm>
          <a:prstGeom prst="line">
            <a:avLst/>
          </a:prstGeom>
          <a:ln w="9525" cap="flat" cmpd="sng">
            <a:solidFill>
              <a:schemeClr val="tx1"/>
            </a:solidFill>
            <a:prstDash val="solid"/>
            <a:headEnd type="none" w="med" len="med"/>
            <a:tailEnd type="none" w="med" len="med"/>
          </a:ln>
        </p:spPr>
      </p:sp>
      <p:sp>
        <p:nvSpPr>
          <p:cNvPr id="186411" name="直接连接符 186410"/>
          <p:cNvSpPr/>
          <p:nvPr/>
        </p:nvSpPr>
        <p:spPr>
          <a:xfrm>
            <a:off x="2711450" y="3644900"/>
            <a:ext cx="0" cy="576263"/>
          </a:xfrm>
          <a:prstGeom prst="line">
            <a:avLst/>
          </a:prstGeom>
          <a:ln w="9525" cap="flat" cmpd="sng">
            <a:solidFill>
              <a:schemeClr val="tx1"/>
            </a:solidFill>
            <a:prstDash val="solid"/>
            <a:headEnd type="none" w="med" len="med"/>
            <a:tailEnd type="none" w="med" len="med"/>
          </a:ln>
        </p:spPr>
      </p:sp>
      <p:sp>
        <p:nvSpPr>
          <p:cNvPr id="186412" name="直接连接符 186411"/>
          <p:cNvSpPr/>
          <p:nvPr/>
        </p:nvSpPr>
        <p:spPr>
          <a:xfrm>
            <a:off x="2711450" y="4221163"/>
            <a:ext cx="1368425" cy="0"/>
          </a:xfrm>
          <a:prstGeom prst="line">
            <a:avLst/>
          </a:prstGeom>
          <a:ln w="9525" cap="flat" cmpd="sng">
            <a:solidFill>
              <a:schemeClr val="tx1"/>
            </a:solidFill>
            <a:prstDash val="solid"/>
            <a:headEnd type="none" w="med" len="med"/>
            <a:tailEnd type="none" w="med" len="med"/>
          </a:ln>
        </p:spPr>
      </p:sp>
      <p:sp>
        <p:nvSpPr>
          <p:cNvPr id="186413" name="直接连接符 186412"/>
          <p:cNvSpPr/>
          <p:nvPr/>
        </p:nvSpPr>
        <p:spPr>
          <a:xfrm flipV="1">
            <a:off x="4079875" y="3644900"/>
            <a:ext cx="0" cy="576263"/>
          </a:xfrm>
          <a:prstGeom prst="line">
            <a:avLst/>
          </a:prstGeom>
          <a:ln w="9525" cap="flat" cmpd="sng">
            <a:solidFill>
              <a:schemeClr val="tx1"/>
            </a:solidFill>
            <a:prstDash val="solid"/>
            <a:headEnd type="none" w="med" len="med"/>
            <a:tailEnd type="none" w="med" len="med"/>
          </a:ln>
        </p:spPr>
      </p:sp>
      <p:sp>
        <p:nvSpPr>
          <p:cNvPr id="186414" name="直接连接符 186413"/>
          <p:cNvSpPr/>
          <p:nvPr/>
        </p:nvSpPr>
        <p:spPr>
          <a:xfrm>
            <a:off x="2711450" y="4508500"/>
            <a:ext cx="1368425" cy="0"/>
          </a:xfrm>
          <a:prstGeom prst="line">
            <a:avLst/>
          </a:prstGeom>
          <a:ln w="9525" cap="flat" cmpd="sng">
            <a:solidFill>
              <a:schemeClr val="tx1"/>
            </a:solidFill>
            <a:prstDash val="solid"/>
            <a:headEnd type="none" w="med" len="med"/>
            <a:tailEnd type="none" w="med" len="med"/>
          </a:ln>
        </p:spPr>
      </p:sp>
      <p:sp>
        <p:nvSpPr>
          <p:cNvPr id="186415" name="直接连接符 186414"/>
          <p:cNvSpPr/>
          <p:nvPr/>
        </p:nvSpPr>
        <p:spPr>
          <a:xfrm>
            <a:off x="2711450" y="4508500"/>
            <a:ext cx="0" cy="360363"/>
          </a:xfrm>
          <a:prstGeom prst="line">
            <a:avLst/>
          </a:prstGeom>
          <a:ln w="9525" cap="flat" cmpd="sng">
            <a:solidFill>
              <a:schemeClr val="tx1"/>
            </a:solidFill>
            <a:prstDash val="solid"/>
            <a:headEnd type="none" w="med" len="med"/>
            <a:tailEnd type="none" w="med" len="med"/>
          </a:ln>
        </p:spPr>
      </p:sp>
      <p:sp>
        <p:nvSpPr>
          <p:cNvPr id="186416" name="直接连接符 186415"/>
          <p:cNvSpPr/>
          <p:nvPr/>
        </p:nvSpPr>
        <p:spPr>
          <a:xfrm>
            <a:off x="2711450" y="4868863"/>
            <a:ext cx="1368425" cy="0"/>
          </a:xfrm>
          <a:prstGeom prst="line">
            <a:avLst/>
          </a:prstGeom>
          <a:ln w="9525" cap="flat" cmpd="sng">
            <a:solidFill>
              <a:schemeClr val="tx1"/>
            </a:solidFill>
            <a:prstDash val="solid"/>
            <a:headEnd type="none" w="med" len="med"/>
            <a:tailEnd type="none" w="med" len="med"/>
          </a:ln>
        </p:spPr>
      </p:sp>
      <p:sp>
        <p:nvSpPr>
          <p:cNvPr id="186417" name="直接连接符 186416"/>
          <p:cNvSpPr/>
          <p:nvPr/>
        </p:nvSpPr>
        <p:spPr>
          <a:xfrm flipV="1">
            <a:off x="4079875" y="4508500"/>
            <a:ext cx="0" cy="360363"/>
          </a:xfrm>
          <a:prstGeom prst="line">
            <a:avLst/>
          </a:prstGeom>
          <a:ln w="9525" cap="flat" cmpd="sng">
            <a:solidFill>
              <a:schemeClr val="tx1"/>
            </a:solidFill>
            <a:prstDash val="solid"/>
            <a:headEnd type="none" w="med" len="med"/>
            <a:tailEnd type="none" w="med" len="med"/>
          </a:ln>
        </p:spPr>
      </p:sp>
      <p:sp>
        <p:nvSpPr>
          <p:cNvPr id="186418" name="直接连接符 186417"/>
          <p:cNvSpPr/>
          <p:nvPr/>
        </p:nvSpPr>
        <p:spPr>
          <a:xfrm>
            <a:off x="4151313" y="2997200"/>
            <a:ext cx="1944687" cy="0"/>
          </a:xfrm>
          <a:prstGeom prst="line">
            <a:avLst/>
          </a:prstGeom>
          <a:ln w="9525" cap="flat" cmpd="sng">
            <a:solidFill>
              <a:schemeClr val="tx1"/>
            </a:solidFill>
            <a:prstDash val="solid"/>
            <a:headEnd type="none" w="med" len="med"/>
            <a:tailEnd type="none" w="med" len="med"/>
          </a:ln>
        </p:spPr>
      </p:sp>
      <p:sp>
        <p:nvSpPr>
          <p:cNvPr id="186419" name="直接连接符 186418"/>
          <p:cNvSpPr/>
          <p:nvPr/>
        </p:nvSpPr>
        <p:spPr>
          <a:xfrm>
            <a:off x="4151313" y="2997200"/>
            <a:ext cx="0" cy="360363"/>
          </a:xfrm>
          <a:prstGeom prst="line">
            <a:avLst/>
          </a:prstGeom>
          <a:ln w="9525" cap="flat" cmpd="sng">
            <a:solidFill>
              <a:schemeClr val="tx1"/>
            </a:solidFill>
            <a:prstDash val="solid"/>
            <a:headEnd type="none" w="med" len="med"/>
            <a:tailEnd type="none" w="med" len="med"/>
          </a:ln>
        </p:spPr>
      </p:sp>
      <p:sp>
        <p:nvSpPr>
          <p:cNvPr id="186420" name="直接连接符 186419"/>
          <p:cNvSpPr/>
          <p:nvPr/>
        </p:nvSpPr>
        <p:spPr>
          <a:xfrm>
            <a:off x="4151313" y="3357563"/>
            <a:ext cx="1944687" cy="0"/>
          </a:xfrm>
          <a:prstGeom prst="line">
            <a:avLst/>
          </a:prstGeom>
          <a:ln w="9525" cap="flat" cmpd="sng">
            <a:solidFill>
              <a:schemeClr val="tx1"/>
            </a:solidFill>
            <a:prstDash val="solid"/>
            <a:headEnd type="none" w="med" len="med"/>
            <a:tailEnd type="none" w="med" len="med"/>
          </a:ln>
        </p:spPr>
      </p:sp>
      <p:sp>
        <p:nvSpPr>
          <p:cNvPr id="186421" name="直接连接符 186420"/>
          <p:cNvSpPr/>
          <p:nvPr/>
        </p:nvSpPr>
        <p:spPr>
          <a:xfrm flipV="1">
            <a:off x="6096000" y="2997200"/>
            <a:ext cx="0" cy="360363"/>
          </a:xfrm>
          <a:prstGeom prst="line">
            <a:avLst/>
          </a:prstGeom>
          <a:ln w="9525" cap="flat" cmpd="sng">
            <a:solidFill>
              <a:schemeClr val="tx1"/>
            </a:solidFill>
            <a:prstDash val="solid"/>
            <a:headEnd type="none" w="med" len="med"/>
            <a:tailEnd type="none" w="med" len="med"/>
          </a:ln>
        </p:spPr>
      </p:sp>
      <p:sp>
        <p:nvSpPr>
          <p:cNvPr id="186422" name="直接连接符 186421"/>
          <p:cNvSpPr/>
          <p:nvPr/>
        </p:nvSpPr>
        <p:spPr>
          <a:xfrm>
            <a:off x="4151313" y="3573463"/>
            <a:ext cx="1944687" cy="0"/>
          </a:xfrm>
          <a:prstGeom prst="line">
            <a:avLst/>
          </a:prstGeom>
          <a:ln w="9525" cap="flat" cmpd="sng">
            <a:solidFill>
              <a:schemeClr val="tx1"/>
            </a:solidFill>
            <a:prstDash val="solid"/>
            <a:headEnd type="none" w="med" len="med"/>
            <a:tailEnd type="none" w="med" len="med"/>
          </a:ln>
        </p:spPr>
      </p:sp>
      <p:sp>
        <p:nvSpPr>
          <p:cNvPr id="186423" name="直接连接符 186422"/>
          <p:cNvSpPr/>
          <p:nvPr/>
        </p:nvSpPr>
        <p:spPr>
          <a:xfrm>
            <a:off x="4151313" y="3573463"/>
            <a:ext cx="0" cy="360362"/>
          </a:xfrm>
          <a:prstGeom prst="line">
            <a:avLst/>
          </a:prstGeom>
          <a:ln w="9525" cap="flat" cmpd="sng">
            <a:solidFill>
              <a:schemeClr val="tx1"/>
            </a:solidFill>
            <a:prstDash val="solid"/>
            <a:headEnd type="none" w="med" len="med"/>
            <a:tailEnd type="none" w="med" len="med"/>
          </a:ln>
        </p:spPr>
      </p:sp>
      <p:sp>
        <p:nvSpPr>
          <p:cNvPr id="186424" name="直接连接符 186423"/>
          <p:cNvSpPr/>
          <p:nvPr/>
        </p:nvSpPr>
        <p:spPr>
          <a:xfrm>
            <a:off x="4151313" y="3933825"/>
            <a:ext cx="1944687" cy="0"/>
          </a:xfrm>
          <a:prstGeom prst="line">
            <a:avLst/>
          </a:prstGeom>
          <a:ln w="9525" cap="flat" cmpd="sng">
            <a:solidFill>
              <a:schemeClr val="tx1"/>
            </a:solidFill>
            <a:prstDash val="solid"/>
            <a:headEnd type="none" w="med" len="med"/>
            <a:tailEnd type="none" w="med" len="med"/>
          </a:ln>
        </p:spPr>
      </p:sp>
      <p:sp>
        <p:nvSpPr>
          <p:cNvPr id="186425" name="直接连接符 186424"/>
          <p:cNvSpPr/>
          <p:nvPr/>
        </p:nvSpPr>
        <p:spPr>
          <a:xfrm flipV="1">
            <a:off x="6096000" y="3573463"/>
            <a:ext cx="0" cy="360362"/>
          </a:xfrm>
          <a:prstGeom prst="line">
            <a:avLst/>
          </a:prstGeom>
          <a:ln w="9525" cap="flat" cmpd="sng">
            <a:solidFill>
              <a:schemeClr val="tx1"/>
            </a:solidFill>
            <a:prstDash val="solid"/>
            <a:headEnd type="none" w="med" len="med"/>
            <a:tailEnd type="none" w="med" len="med"/>
          </a:ln>
        </p:spPr>
      </p:sp>
      <p:sp>
        <p:nvSpPr>
          <p:cNvPr id="186426" name="直接连接符 186425"/>
          <p:cNvSpPr/>
          <p:nvPr/>
        </p:nvSpPr>
        <p:spPr>
          <a:xfrm>
            <a:off x="4151313" y="4149725"/>
            <a:ext cx="1944687" cy="0"/>
          </a:xfrm>
          <a:prstGeom prst="line">
            <a:avLst/>
          </a:prstGeom>
          <a:ln w="9525" cap="flat" cmpd="sng">
            <a:solidFill>
              <a:schemeClr val="tx1"/>
            </a:solidFill>
            <a:prstDash val="solid"/>
            <a:headEnd type="none" w="med" len="med"/>
            <a:tailEnd type="none" w="med" len="med"/>
          </a:ln>
        </p:spPr>
      </p:sp>
      <p:sp>
        <p:nvSpPr>
          <p:cNvPr id="186427" name="直接连接符 186426"/>
          <p:cNvSpPr/>
          <p:nvPr/>
        </p:nvSpPr>
        <p:spPr>
          <a:xfrm>
            <a:off x="4151313" y="4149725"/>
            <a:ext cx="0" cy="358775"/>
          </a:xfrm>
          <a:prstGeom prst="line">
            <a:avLst/>
          </a:prstGeom>
          <a:ln w="9525" cap="flat" cmpd="sng">
            <a:solidFill>
              <a:schemeClr val="tx1"/>
            </a:solidFill>
            <a:prstDash val="solid"/>
            <a:headEnd type="none" w="med" len="med"/>
            <a:tailEnd type="none" w="med" len="med"/>
          </a:ln>
        </p:spPr>
      </p:sp>
      <p:sp>
        <p:nvSpPr>
          <p:cNvPr id="186428" name="直接连接符 186427"/>
          <p:cNvSpPr/>
          <p:nvPr/>
        </p:nvSpPr>
        <p:spPr>
          <a:xfrm>
            <a:off x="4151313" y="4508500"/>
            <a:ext cx="1944687" cy="0"/>
          </a:xfrm>
          <a:prstGeom prst="line">
            <a:avLst/>
          </a:prstGeom>
          <a:ln w="9525" cap="flat" cmpd="sng">
            <a:solidFill>
              <a:schemeClr val="tx1"/>
            </a:solidFill>
            <a:prstDash val="solid"/>
            <a:headEnd type="none" w="med" len="med"/>
            <a:tailEnd type="none" w="med" len="med"/>
          </a:ln>
        </p:spPr>
      </p:sp>
      <p:sp>
        <p:nvSpPr>
          <p:cNvPr id="186429" name="直接连接符 186428"/>
          <p:cNvSpPr/>
          <p:nvPr/>
        </p:nvSpPr>
        <p:spPr>
          <a:xfrm flipV="1">
            <a:off x="6096000" y="4149725"/>
            <a:ext cx="0" cy="358775"/>
          </a:xfrm>
          <a:prstGeom prst="line">
            <a:avLst/>
          </a:prstGeom>
          <a:ln w="9525" cap="flat" cmpd="sng">
            <a:solidFill>
              <a:schemeClr val="tx1"/>
            </a:solidFill>
            <a:prstDash val="solid"/>
            <a:headEnd type="none" w="med" len="med"/>
            <a:tailEnd type="none" w="med" len="med"/>
          </a:ln>
        </p:spPr>
      </p:sp>
      <p:sp>
        <p:nvSpPr>
          <p:cNvPr id="186431" name="直接连接符 186430"/>
          <p:cNvSpPr/>
          <p:nvPr/>
        </p:nvSpPr>
        <p:spPr>
          <a:xfrm>
            <a:off x="4151313" y="4797425"/>
            <a:ext cx="1944687" cy="0"/>
          </a:xfrm>
          <a:prstGeom prst="line">
            <a:avLst/>
          </a:prstGeom>
          <a:ln w="9525" cap="flat" cmpd="sng">
            <a:solidFill>
              <a:schemeClr val="tx1"/>
            </a:solidFill>
            <a:prstDash val="solid"/>
            <a:headEnd type="none" w="med" len="med"/>
            <a:tailEnd type="none" w="med" len="med"/>
          </a:ln>
        </p:spPr>
      </p:sp>
      <p:sp>
        <p:nvSpPr>
          <p:cNvPr id="186432" name="直接连接符 186431"/>
          <p:cNvSpPr/>
          <p:nvPr/>
        </p:nvSpPr>
        <p:spPr>
          <a:xfrm>
            <a:off x="4151313" y="4797425"/>
            <a:ext cx="0" cy="360363"/>
          </a:xfrm>
          <a:prstGeom prst="line">
            <a:avLst/>
          </a:prstGeom>
          <a:ln w="9525" cap="flat" cmpd="sng">
            <a:solidFill>
              <a:schemeClr val="tx1"/>
            </a:solidFill>
            <a:prstDash val="solid"/>
            <a:headEnd type="none" w="med" len="med"/>
            <a:tailEnd type="none" w="med" len="med"/>
          </a:ln>
        </p:spPr>
      </p:sp>
      <p:sp>
        <p:nvSpPr>
          <p:cNvPr id="186433" name="直接连接符 186432"/>
          <p:cNvSpPr/>
          <p:nvPr/>
        </p:nvSpPr>
        <p:spPr>
          <a:xfrm>
            <a:off x="4151313" y="5157788"/>
            <a:ext cx="1944687" cy="0"/>
          </a:xfrm>
          <a:prstGeom prst="line">
            <a:avLst/>
          </a:prstGeom>
          <a:ln w="9525" cap="flat" cmpd="sng">
            <a:solidFill>
              <a:schemeClr val="tx1"/>
            </a:solidFill>
            <a:prstDash val="solid"/>
            <a:headEnd type="none" w="med" len="med"/>
            <a:tailEnd type="none" w="med" len="med"/>
          </a:ln>
        </p:spPr>
      </p:sp>
      <p:sp>
        <p:nvSpPr>
          <p:cNvPr id="186434" name="直接连接符 186433"/>
          <p:cNvSpPr/>
          <p:nvPr/>
        </p:nvSpPr>
        <p:spPr>
          <a:xfrm flipV="1">
            <a:off x="6096000" y="4797425"/>
            <a:ext cx="0" cy="360363"/>
          </a:xfrm>
          <a:prstGeom prst="line">
            <a:avLst/>
          </a:prstGeom>
          <a:ln w="9525" cap="flat" cmpd="sng">
            <a:solidFill>
              <a:schemeClr val="tx1"/>
            </a:solidFill>
            <a:prstDash val="solid"/>
            <a:headEnd type="none" w="med" len="med"/>
            <a:tailEnd type="none" w="med" len="med"/>
          </a:ln>
        </p:spPr>
      </p:sp>
      <p:sp>
        <p:nvSpPr>
          <p:cNvPr id="186435" name="直接连接符 186434"/>
          <p:cNvSpPr/>
          <p:nvPr/>
        </p:nvSpPr>
        <p:spPr>
          <a:xfrm>
            <a:off x="4151313" y="5373688"/>
            <a:ext cx="1944687" cy="0"/>
          </a:xfrm>
          <a:prstGeom prst="line">
            <a:avLst/>
          </a:prstGeom>
          <a:ln w="9525" cap="flat" cmpd="sng">
            <a:solidFill>
              <a:schemeClr val="tx1"/>
            </a:solidFill>
            <a:prstDash val="solid"/>
            <a:headEnd type="none" w="med" len="med"/>
            <a:tailEnd type="none" w="med" len="med"/>
          </a:ln>
        </p:spPr>
      </p:sp>
      <p:sp>
        <p:nvSpPr>
          <p:cNvPr id="186436" name="直接连接符 186435"/>
          <p:cNvSpPr/>
          <p:nvPr/>
        </p:nvSpPr>
        <p:spPr>
          <a:xfrm>
            <a:off x="4151313" y="5373688"/>
            <a:ext cx="0" cy="360362"/>
          </a:xfrm>
          <a:prstGeom prst="line">
            <a:avLst/>
          </a:prstGeom>
          <a:ln w="9525" cap="flat" cmpd="sng">
            <a:solidFill>
              <a:schemeClr val="tx1"/>
            </a:solidFill>
            <a:prstDash val="solid"/>
            <a:headEnd type="none" w="med" len="med"/>
            <a:tailEnd type="none" w="med" len="med"/>
          </a:ln>
        </p:spPr>
      </p:sp>
      <p:sp>
        <p:nvSpPr>
          <p:cNvPr id="186437" name="直接连接符 186436"/>
          <p:cNvSpPr/>
          <p:nvPr/>
        </p:nvSpPr>
        <p:spPr>
          <a:xfrm>
            <a:off x="4151313" y="5734050"/>
            <a:ext cx="1944687" cy="0"/>
          </a:xfrm>
          <a:prstGeom prst="line">
            <a:avLst/>
          </a:prstGeom>
          <a:ln w="9525" cap="flat" cmpd="sng">
            <a:solidFill>
              <a:schemeClr val="tx1"/>
            </a:solidFill>
            <a:prstDash val="solid"/>
            <a:headEnd type="none" w="med" len="med"/>
            <a:tailEnd type="none" w="med" len="med"/>
          </a:ln>
        </p:spPr>
      </p:sp>
      <p:sp>
        <p:nvSpPr>
          <p:cNvPr id="186438" name="直接连接符 186437"/>
          <p:cNvSpPr/>
          <p:nvPr/>
        </p:nvSpPr>
        <p:spPr>
          <a:xfrm flipV="1">
            <a:off x="6096000" y="5373688"/>
            <a:ext cx="0" cy="360362"/>
          </a:xfrm>
          <a:prstGeom prst="line">
            <a:avLst/>
          </a:prstGeom>
          <a:ln w="9525" cap="flat" cmpd="sng">
            <a:solidFill>
              <a:schemeClr val="tx1"/>
            </a:solidFill>
            <a:prstDash val="solid"/>
            <a:headEnd type="none" w="med" len="med"/>
            <a:tailEnd type="none" w="med" len="med"/>
          </a:ln>
        </p:spPr>
      </p:sp>
      <p:sp>
        <p:nvSpPr>
          <p:cNvPr id="186439" name="直接连接符 186438"/>
          <p:cNvSpPr/>
          <p:nvPr/>
        </p:nvSpPr>
        <p:spPr>
          <a:xfrm>
            <a:off x="6240463" y="2420938"/>
            <a:ext cx="1295400" cy="0"/>
          </a:xfrm>
          <a:prstGeom prst="line">
            <a:avLst/>
          </a:prstGeom>
          <a:ln w="9525" cap="flat" cmpd="sng">
            <a:solidFill>
              <a:schemeClr val="tx1"/>
            </a:solidFill>
            <a:prstDash val="solid"/>
            <a:headEnd type="none" w="med" len="med"/>
            <a:tailEnd type="none" w="med" len="med"/>
          </a:ln>
        </p:spPr>
      </p:sp>
      <p:sp>
        <p:nvSpPr>
          <p:cNvPr id="186440" name="直接连接符 186439"/>
          <p:cNvSpPr/>
          <p:nvPr/>
        </p:nvSpPr>
        <p:spPr>
          <a:xfrm>
            <a:off x="4151313" y="5949950"/>
            <a:ext cx="1944687" cy="0"/>
          </a:xfrm>
          <a:prstGeom prst="line">
            <a:avLst/>
          </a:prstGeom>
          <a:ln w="9525" cap="flat" cmpd="sng">
            <a:solidFill>
              <a:schemeClr val="tx1"/>
            </a:solidFill>
            <a:prstDash val="solid"/>
            <a:headEnd type="none" w="med" len="med"/>
            <a:tailEnd type="none" w="med" len="med"/>
          </a:ln>
        </p:spPr>
      </p:sp>
      <p:sp>
        <p:nvSpPr>
          <p:cNvPr id="186441" name="直接连接符 186440"/>
          <p:cNvSpPr/>
          <p:nvPr/>
        </p:nvSpPr>
        <p:spPr>
          <a:xfrm>
            <a:off x="4151313" y="5949950"/>
            <a:ext cx="0" cy="647700"/>
          </a:xfrm>
          <a:prstGeom prst="line">
            <a:avLst/>
          </a:prstGeom>
          <a:ln w="9525" cap="flat" cmpd="sng">
            <a:solidFill>
              <a:schemeClr val="tx1"/>
            </a:solidFill>
            <a:prstDash val="solid"/>
            <a:headEnd type="none" w="med" len="med"/>
            <a:tailEnd type="none" w="med" len="med"/>
          </a:ln>
        </p:spPr>
      </p:sp>
      <p:sp>
        <p:nvSpPr>
          <p:cNvPr id="186442" name="直接连接符 186441"/>
          <p:cNvSpPr/>
          <p:nvPr/>
        </p:nvSpPr>
        <p:spPr>
          <a:xfrm>
            <a:off x="4151313" y="6597650"/>
            <a:ext cx="1944687" cy="0"/>
          </a:xfrm>
          <a:prstGeom prst="line">
            <a:avLst/>
          </a:prstGeom>
          <a:ln w="9525" cap="flat" cmpd="sng">
            <a:solidFill>
              <a:schemeClr val="tx1"/>
            </a:solidFill>
            <a:prstDash val="solid"/>
            <a:headEnd type="none" w="med" len="med"/>
            <a:tailEnd type="none" w="med" len="med"/>
          </a:ln>
        </p:spPr>
      </p:sp>
      <p:sp>
        <p:nvSpPr>
          <p:cNvPr id="186443" name="直接连接符 186442"/>
          <p:cNvSpPr/>
          <p:nvPr/>
        </p:nvSpPr>
        <p:spPr>
          <a:xfrm flipV="1">
            <a:off x="6096000" y="5949950"/>
            <a:ext cx="0" cy="647700"/>
          </a:xfrm>
          <a:prstGeom prst="line">
            <a:avLst/>
          </a:prstGeom>
          <a:ln w="9525" cap="flat" cmpd="sng">
            <a:solidFill>
              <a:schemeClr val="tx1"/>
            </a:solidFill>
            <a:prstDash val="solid"/>
            <a:headEnd type="none" w="med" len="med"/>
            <a:tailEnd type="none" w="med" len="med"/>
          </a:ln>
        </p:spPr>
      </p:sp>
      <p:sp>
        <p:nvSpPr>
          <p:cNvPr id="186444" name="直接连接符 186443"/>
          <p:cNvSpPr/>
          <p:nvPr/>
        </p:nvSpPr>
        <p:spPr>
          <a:xfrm>
            <a:off x="6240463" y="2420938"/>
            <a:ext cx="0" cy="360362"/>
          </a:xfrm>
          <a:prstGeom prst="line">
            <a:avLst/>
          </a:prstGeom>
          <a:ln w="9525" cap="flat" cmpd="sng">
            <a:solidFill>
              <a:schemeClr val="tx1"/>
            </a:solidFill>
            <a:prstDash val="solid"/>
            <a:headEnd type="none" w="med" len="med"/>
            <a:tailEnd type="none" w="med" len="med"/>
          </a:ln>
        </p:spPr>
      </p:sp>
      <p:sp>
        <p:nvSpPr>
          <p:cNvPr id="186445" name="直接连接符 186444"/>
          <p:cNvSpPr/>
          <p:nvPr/>
        </p:nvSpPr>
        <p:spPr>
          <a:xfrm>
            <a:off x="6240463" y="2781300"/>
            <a:ext cx="1295400" cy="0"/>
          </a:xfrm>
          <a:prstGeom prst="line">
            <a:avLst/>
          </a:prstGeom>
          <a:ln w="9525" cap="flat" cmpd="sng">
            <a:solidFill>
              <a:schemeClr val="tx1"/>
            </a:solidFill>
            <a:prstDash val="solid"/>
            <a:headEnd type="none" w="med" len="med"/>
            <a:tailEnd type="none" w="med" len="med"/>
          </a:ln>
        </p:spPr>
      </p:sp>
      <p:sp>
        <p:nvSpPr>
          <p:cNvPr id="186446" name="直接连接符 186445"/>
          <p:cNvSpPr/>
          <p:nvPr/>
        </p:nvSpPr>
        <p:spPr>
          <a:xfrm flipV="1">
            <a:off x="7535863" y="2420938"/>
            <a:ext cx="0" cy="360362"/>
          </a:xfrm>
          <a:prstGeom prst="line">
            <a:avLst/>
          </a:prstGeom>
          <a:ln w="9525" cap="flat" cmpd="sng">
            <a:solidFill>
              <a:schemeClr val="tx1"/>
            </a:solidFill>
            <a:prstDash val="solid"/>
            <a:headEnd type="none" w="med" len="med"/>
            <a:tailEnd type="none" w="med" len="med"/>
          </a:ln>
        </p:spPr>
      </p:sp>
      <p:sp>
        <p:nvSpPr>
          <p:cNvPr id="186447" name="直接连接符 186446"/>
          <p:cNvSpPr/>
          <p:nvPr/>
        </p:nvSpPr>
        <p:spPr>
          <a:xfrm>
            <a:off x="6240463" y="2997200"/>
            <a:ext cx="1295400" cy="0"/>
          </a:xfrm>
          <a:prstGeom prst="line">
            <a:avLst/>
          </a:prstGeom>
          <a:ln w="9525" cap="flat" cmpd="sng">
            <a:solidFill>
              <a:schemeClr val="tx1"/>
            </a:solidFill>
            <a:prstDash val="solid"/>
            <a:headEnd type="none" w="med" len="med"/>
            <a:tailEnd type="none" w="med" len="med"/>
          </a:ln>
        </p:spPr>
      </p:sp>
      <p:sp>
        <p:nvSpPr>
          <p:cNvPr id="186448" name="直接连接符 186447"/>
          <p:cNvSpPr/>
          <p:nvPr/>
        </p:nvSpPr>
        <p:spPr>
          <a:xfrm>
            <a:off x="6240463" y="2997200"/>
            <a:ext cx="0" cy="360363"/>
          </a:xfrm>
          <a:prstGeom prst="line">
            <a:avLst/>
          </a:prstGeom>
          <a:ln w="9525" cap="flat" cmpd="sng">
            <a:solidFill>
              <a:schemeClr val="tx1"/>
            </a:solidFill>
            <a:prstDash val="solid"/>
            <a:headEnd type="none" w="med" len="med"/>
            <a:tailEnd type="none" w="med" len="med"/>
          </a:ln>
        </p:spPr>
      </p:sp>
      <p:sp>
        <p:nvSpPr>
          <p:cNvPr id="186449" name="直接连接符 186448"/>
          <p:cNvSpPr/>
          <p:nvPr/>
        </p:nvSpPr>
        <p:spPr>
          <a:xfrm>
            <a:off x="6240463" y="3357563"/>
            <a:ext cx="1295400" cy="0"/>
          </a:xfrm>
          <a:prstGeom prst="line">
            <a:avLst/>
          </a:prstGeom>
          <a:ln w="9525" cap="flat" cmpd="sng">
            <a:solidFill>
              <a:schemeClr val="tx1"/>
            </a:solidFill>
            <a:prstDash val="solid"/>
            <a:headEnd type="none" w="med" len="med"/>
            <a:tailEnd type="none" w="med" len="med"/>
          </a:ln>
        </p:spPr>
      </p:sp>
      <p:sp>
        <p:nvSpPr>
          <p:cNvPr id="186450" name="直接连接符 186449"/>
          <p:cNvSpPr/>
          <p:nvPr/>
        </p:nvSpPr>
        <p:spPr>
          <a:xfrm flipV="1">
            <a:off x="7535863" y="2997200"/>
            <a:ext cx="0" cy="360363"/>
          </a:xfrm>
          <a:prstGeom prst="line">
            <a:avLst/>
          </a:prstGeom>
          <a:ln w="9525" cap="flat" cmpd="sng">
            <a:solidFill>
              <a:schemeClr val="tx1"/>
            </a:solidFill>
            <a:prstDash val="solid"/>
            <a:headEnd type="none" w="med" len="med"/>
            <a:tailEnd type="none" w="med" len="med"/>
          </a:ln>
        </p:spPr>
      </p:sp>
      <p:sp>
        <p:nvSpPr>
          <p:cNvPr id="186451" name="直接连接符 186450"/>
          <p:cNvSpPr/>
          <p:nvPr/>
        </p:nvSpPr>
        <p:spPr>
          <a:xfrm>
            <a:off x="6240463" y="3573463"/>
            <a:ext cx="1295400" cy="0"/>
          </a:xfrm>
          <a:prstGeom prst="line">
            <a:avLst/>
          </a:prstGeom>
          <a:ln w="9525" cap="flat" cmpd="sng">
            <a:solidFill>
              <a:schemeClr val="tx1"/>
            </a:solidFill>
            <a:prstDash val="solid"/>
            <a:headEnd type="none" w="med" len="med"/>
            <a:tailEnd type="none" w="med" len="med"/>
          </a:ln>
        </p:spPr>
      </p:sp>
      <p:sp>
        <p:nvSpPr>
          <p:cNvPr id="186452" name="直接连接符 186451"/>
          <p:cNvSpPr/>
          <p:nvPr/>
        </p:nvSpPr>
        <p:spPr>
          <a:xfrm>
            <a:off x="6240463" y="3573463"/>
            <a:ext cx="0" cy="647700"/>
          </a:xfrm>
          <a:prstGeom prst="line">
            <a:avLst/>
          </a:prstGeom>
          <a:ln w="9525" cap="flat" cmpd="sng">
            <a:solidFill>
              <a:schemeClr val="tx1"/>
            </a:solidFill>
            <a:prstDash val="solid"/>
            <a:headEnd type="none" w="med" len="med"/>
            <a:tailEnd type="none" w="med" len="med"/>
          </a:ln>
        </p:spPr>
      </p:sp>
      <p:sp>
        <p:nvSpPr>
          <p:cNvPr id="186453" name="直接连接符 186452"/>
          <p:cNvSpPr/>
          <p:nvPr/>
        </p:nvSpPr>
        <p:spPr>
          <a:xfrm>
            <a:off x="6240463" y="4221163"/>
            <a:ext cx="1295400" cy="0"/>
          </a:xfrm>
          <a:prstGeom prst="line">
            <a:avLst/>
          </a:prstGeom>
          <a:ln w="9525" cap="flat" cmpd="sng">
            <a:solidFill>
              <a:schemeClr val="tx1"/>
            </a:solidFill>
            <a:prstDash val="solid"/>
            <a:headEnd type="none" w="med" len="med"/>
            <a:tailEnd type="none" w="med" len="med"/>
          </a:ln>
        </p:spPr>
      </p:sp>
      <p:sp>
        <p:nvSpPr>
          <p:cNvPr id="186454" name="直接连接符 186453"/>
          <p:cNvSpPr/>
          <p:nvPr/>
        </p:nvSpPr>
        <p:spPr>
          <a:xfrm flipV="1">
            <a:off x="7535863" y="3573463"/>
            <a:ext cx="0" cy="647700"/>
          </a:xfrm>
          <a:prstGeom prst="line">
            <a:avLst/>
          </a:prstGeom>
          <a:ln w="9525" cap="flat" cmpd="sng">
            <a:solidFill>
              <a:schemeClr val="tx1"/>
            </a:solidFill>
            <a:prstDash val="solid"/>
            <a:headEnd type="none" w="med" len="med"/>
            <a:tailEnd type="none" w="med" len="med"/>
          </a:ln>
        </p:spPr>
      </p:sp>
      <p:sp>
        <p:nvSpPr>
          <p:cNvPr id="186455" name="直接连接符 186454"/>
          <p:cNvSpPr/>
          <p:nvPr/>
        </p:nvSpPr>
        <p:spPr>
          <a:xfrm>
            <a:off x="7680325" y="2708275"/>
            <a:ext cx="0" cy="649288"/>
          </a:xfrm>
          <a:prstGeom prst="line">
            <a:avLst/>
          </a:prstGeom>
          <a:ln w="9525" cap="flat" cmpd="sng">
            <a:solidFill>
              <a:schemeClr val="tx1"/>
            </a:solidFill>
            <a:prstDash val="solid"/>
            <a:headEnd type="none" w="med" len="med"/>
            <a:tailEnd type="none" w="med" len="med"/>
          </a:ln>
        </p:spPr>
      </p:sp>
      <p:sp>
        <p:nvSpPr>
          <p:cNvPr id="186456" name="直接连接符 186455"/>
          <p:cNvSpPr/>
          <p:nvPr/>
        </p:nvSpPr>
        <p:spPr>
          <a:xfrm>
            <a:off x="9048750" y="2708275"/>
            <a:ext cx="0" cy="649288"/>
          </a:xfrm>
          <a:prstGeom prst="line">
            <a:avLst/>
          </a:prstGeom>
          <a:ln w="9525" cap="flat" cmpd="sng">
            <a:solidFill>
              <a:schemeClr val="tx1"/>
            </a:solidFill>
            <a:prstDash val="solid"/>
            <a:headEnd type="none" w="med" len="med"/>
            <a:tailEnd type="none" w="med" len="med"/>
          </a:ln>
        </p:spPr>
      </p:sp>
      <p:sp>
        <p:nvSpPr>
          <p:cNvPr id="186457" name="直接连接符 186456"/>
          <p:cNvSpPr/>
          <p:nvPr/>
        </p:nvSpPr>
        <p:spPr>
          <a:xfrm>
            <a:off x="7680325" y="3357563"/>
            <a:ext cx="1368425" cy="0"/>
          </a:xfrm>
          <a:prstGeom prst="line">
            <a:avLst/>
          </a:prstGeom>
          <a:ln w="9525" cap="flat" cmpd="sng">
            <a:solidFill>
              <a:schemeClr val="tx1"/>
            </a:solidFill>
            <a:prstDash val="solid"/>
            <a:headEnd type="none" w="med" len="med"/>
            <a:tailEnd type="none" w="med" len="med"/>
          </a:ln>
        </p:spPr>
      </p:sp>
      <p:sp>
        <p:nvSpPr>
          <p:cNvPr id="186458" name="直接连接符 186457"/>
          <p:cNvSpPr/>
          <p:nvPr/>
        </p:nvSpPr>
        <p:spPr>
          <a:xfrm>
            <a:off x="7680325" y="3644900"/>
            <a:ext cx="1584325" cy="0"/>
          </a:xfrm>
          <a:prstGeom prst="line">
            <a:avLst/>
          </a:prstGeom>
          <a:ln w="9525" cap="flat" cmpd="sng">
            <a:solidFill>
              <a:schemeClr val="tx1"/>
            </a:solidFill>
            <a:prstDash val="solid"/>
            <a:headEnd type="none" w="med" len="med"/>
            <a:tailEnd type="none" w="med" len="med"/>
          </a:ln>
        </p:spPr>
      </p:sp>
      <p:sp>
        <p:nvSpPr>
          <p:cNvPr id="186459" name="直接连接符 186458"/>
          <p:cNvSpPr/>
          <p:nvPr/>
        </p:nvSpPr>
        <p:spPr>
          <a:xfrm>
            <a:off x="7680325" y="3644900"/>
            <a:ext cx="0" cy="576263"/>
          </a:xfrm>
          <a:prstGeom prst="line">
            <a:avLst/>
          </a:prstGeom>
          <a:ln w="9525" cap="flat" cmpd="sng">
            <a:solidFill>
              <a:schemeClr val="tx1"/>
            </a:solidFill>
            <a:prstDash val="solid"/>
            <a:headEnd type="none" w="med" len="med"/>
            <a:tailEnd type="none" w="med" len="med"/>
          </a:ln>
        </p:spPr>
      </p:sp>
      <p:sp>
        <p:nvSpPr>
          <p:cNvPr id="186460" name="直接连接符 186459"/>
          <p:cNvSpPr/>
          <p:nvPr/>
        </p:nvSpPr>
        <p:spPr>
          <a:xfrm>
            <a:off x="7680325" y="4221163"/>
            <a:ext cx="1584325" cy="0"/>
          </a:xfrm>
          <a:prstGeom prst="line">
            <a:avLst/>
          </a:prstGeom>
          <a:ln w="9525" cap="flat" cmpd="sng">
            <a:solidFill>
              <a:schemeClr val="tx1"/>
            </a:solidFill>
            <a:prstDash val="solid"/>
            <a:headEnd type="none" w="med" len="med"/>
            <a:tailEnd type="none" w="med" len="med"/>
          </a:ln>
        </p:spPr>
      </p:sp>
      <p:sp>
        <p:nvSpPr>
          <p:cNvPr id="186461" name="直接连接符 186460"/>
          <p:cNvSpPr/>
          <p:nvPr/>
        </p:nvSpPr>
        <p:spPr>
          <a:xfrm flipV="1">
            <a:off x="9264650" y="3644900"/>
            <a:ext cx="0" cy="576263"/>
          </a:xfrm>
          <a:prstGeom prst="line">
            <a:avLst/>
          </a:prstGeom>
          <a:ln w="9525" cap="flat" cmpd="sng">
            <a:solidFill>
              <a:schemeClr val="tx1"/>
            </a:solidFill>
            <a:prstDash val="solid"/>
            <a:headEnd type="none" w="med" len="med"/>
            <a:tailEnd type="none" w="med" len="med"/>
          </a:ln>
        </p:spPr>
      </p:sp>
      <p:sp>
        <p:nvSpPr>
          <p:cNvPr id="186462" name="直接连接符 186461"/>
          <p:cNvSpPr/>
          <p:nvPr/>
        </p:nvSpPr>
        <p:spPr>
          <a:xfrm>
            <a:off x="7680325" y="4508500"/>
            <a:ext cx="1439863" cy="0"/>
          </a:xfrm>
          <a:prstGeom prst="line">
            <a:avLst/>
          </a:prstGeom>
          <a:ln w="9525" cap="flat" cmpd="sng">
            <a:solidFill>
              <a:schemeClr val="tx1"/>
            </a:solidFill>
            <a:prstDash val="solid"/>
            <a:headEnd type="none" w="med" len="med"/>
            <a:tailEnd type="none" w="med" len="med"/>
          </a:ln>
        </p:spPr>
      </p:sp>
      <p:sp>
        <p:nvSpPr>
          <p:cNvPr id="186463" name="直接连接符 186462"/>
          <p:cNvSpPr/>
          <p:nvPr/>
        </p:nvSpPr>
        <p:spPr>
          <a:xfrm>
            <a:off x="7680325" y="4508500"/>
            <a:ext cx="0" cy="576263"/>
          </a:xfrm>
          <a:prstGeom prst="line">
            <a:avLst/>
          </a:prstGeom>
          <a:ln w="9525" cap="flat" cmpd="sng">
            <a:solidFill>
              <a:schemeClr val="tx1"/>
            </a:solidFill>
            <a:prstDash val="solid"/>
            <a:headEnd type="none" w="med" len="med"/>
            <a:tailEnd type="none" w="med" len="med"/>
          </a:ln>
        </p:spPr>
      </p:sp>
      <p:sp>
        <p:nvSpPr>
          <p:cNvPr id="186464" name="直接连接符 186463"/>
          <p:cNvSpPr/>
          <p:nvPr/>
        </p:nvSpPr>
        <p:spPr>
          <a:xfrm>
            <a:off x="7680325" y="5084763"/>
            <a:ext cx="1439863" cy="0"/>
          </a:xfrm>
          <a:prstGeom prst="line">
            <a:avLst/>
          </a:prstGeom>
          <a:ln w="9525" cap="flat" cmpd="sng">
            <a:solidFill>
              <a:schemeClr val="tx1"/>
            </a:solidFill>
            <a:prstDash val="solid"/>
            <a:headEnd type="none" w="med" len="med"/>
            <a:tailEnd type="none" w="med" len="med"/>
          </a:ln>
        </p:spPr>
      </p:sp>
      <p:sp>
        <p:nvSpPr>
          <p:cNvPr id="186465" name="直接连接符 186464"/>
          <p:cNvSpPr/>
          <p:nvPr/>
        </p:nvSpPr>
        <p:spPr>
          <a:xfrm flipV="1">
            <a:off x="9120188" y="4508500"/>
            <a:ext cx="0" cy="576263"/>
          </a:xfrm>
          <a:prstGeom prst="line">
            <a:avLst/>
          </a:prstGeom>
          <a:ln w="9525" cap="flat" cmpd="sng">
            <a:solidFill>
              <a:schemeClr val="tx1"/>
            </a:solidFill>
            <a:prstDash val="solid"/>
            <a:headEnd type="none" w="med" len="med"/>
            <a:tailEnd type="none" w="med" len="med"/>
          </a:ln>
        </p:spPr>
      </p:sp>
      <p:sp>
        <p:nvSpPr>
          <p:cNvPr id="186466" name="直接连接符 186465"/>
          <p:cNvSpPr/>
          <p:nvPr/>
        </p:nvSpPr>
        <p:spPr>
          <a:xfrm>
            <a:off x="7680325" y="5373688"/>
            <a:ext cx="1439863" cy="0"/>
          </a:xfrm>
          <a:prstGeom prst="line">
            <a:avLst/>
          </a:prstGeom>
          <a:ln w="9525" cap="flat" cmpd="sng">
            <a:solidFill>
              <a:schemeClr val="tx1"/>
            </a:solidFill>
            <a:prstDash val="solid"/>
            <a:headEnd type="none" w="med" len="med"/>
            <a:tailEnd type="none" w="med" len="med"/>
          </a:ln>
        </p:spPr>
      </p:sp>
      <p:sp>
        <p:nvSpPr>
          <p:cNvPr id="186467" name="直接连接符 186466"/>
          <p:cNvSpPr/>
          <p:nvPr/>
        </p:nvSpPr>
        <p:spPr>
          <a:xfrm>
            <a:off x="7680325" y="5373688"/>
            <a:ext cx="0" cy="360362"/>
          </a:xfrm>
          <a:prstGeom prst="line">
            <a:avLst/>
          </a:prstGeom>
          <a:ln w="9525" cap="flat" cmpd="sng">
            <a:solidFill>
              <a:schemeClr val="tx1"/>
            </a:solidFill>
            <a:prstDash val="solid"/>
            <a:headEnd type="none" w="med" len="med"/>
            <a:tailEnd type="none" w="med" len="med"/>
          </a:ln>
        </p:spPr>
      </p:sp>
      <p:sp>
        <p:nvSpPr>
          <p:cNvPr id="186468" name="直接连接符 186467"/>
          <p:cNvSpPr/>
          <p:nvPr/>
        </p:nvSpPr>
        <p:spPr>
          <a:xfrm>
            <a:off x="7680325" y="5734050"/>
            <a:ext cx="1439863" cy="0"/>
          </a:xfrm>
          <a:prstGeom prst="line">
            <a:avLst/>
          </a:prstGeom>
          <a:ln w="9525" cap="flat" cmpd="sng">
            <a:solidFill>
              <a:schemeClr val="tx1"/>
            </a:solidFill>
            <a:prstDash val="solid"/>
            <a:headEnd type="none" w="med" len="med"/>
            <a:tailEnd type="none" w="med" len="med"/>
          </a:ln>
        </p:spPr>
      </p:sp>
      <p:sp>
        <p:nvSpPr>
          <p:cNvPr id="186469" name="直接连接符 186468"/>
          <p:cNvSpPr/>
          <p:nvPr/>
        </p:nvSpPr>
        <p:spPr>
          <a:xfrm flipV="1">
            <a:off x="9120188" y="5373688"/>
            <a:ext cx="0" cy="360362"/>
          </a:xfrm>
          <a:prstGeom prst="line">
            <a:avLst/>
          </a:prstGeom>
          <a:ln w="9525" cap="flat" cmpd="sng">
            <a:solidFill>
              <a:schemeClr val="tx1"/>
            </a:solidFill>
            <a:prstDash val="solid"/>
            <a:headEnd type="none" w="med" len="med"/>
            <a:tailEnd type="none" w="med" len="med"/>
          </a:ln>
        </p:spPr>
      </p:sp>
      <p:sp>
        <p:nvSpPr>
          <p:cNvPr id="186470" name="直接连接符 186469"/>
          <p:cNvSpPr/>
          <p:nvPr/>
        </p:nvSpPr>
        <p:spPr>
          <a:xfrm>
            <a:off x="7680325" y="5949950"/>
            <a:ext cx="1439863" cy="0"/>
          </a:xfrm>
          <a:prstGeom prst="line">
            <a:avLst/>
          </a:prstGeom>
          <a:ln w="9525" cap="flat" cmpd="sng">
            <a:solidFill>
              <a:schemeClr val="tx1"/>
            </a:solidFill>
            <a:prstDash val="solid"/>
            <a:headEnd type="none" w="med" len="med"/>
            <a:tailEnd type="none" w="med" len="med"/>
          </a:ln>
        </p:spPr>
      </p:sp>
      <p:sp>
        <p:nvSpPr>
          <p:cNvPr id="186471" name="直接连接符 186470"/>
          <p:cNvSpPr/>
          <p:nvPr/>
        </p:nvSpPr>
        <p:spPr>
          <a:xfrm>
            <a:off x="7680325" y="5949950"/>
            <a:ext cx="0" cy="358775"/>
          </a:xfrm>
          <a:prstGeom prst="line">
            <a:avLst/>
          </a:prstGeom>
          <a:ln w="9525" cap="flat" cmpd="sng">
            <a:solidFill>
              <a:schemeClr val="tx1"/>
            </a:solidFill>
            <a:prstDash val="solid"/>
            <a:headEnd type="none" w="med" len="med"/>
            <a:tailEnd type="none" w="med" len="med"/>
          </a:ln>
        </p:spPr>
      </p:sp>
      <p:sp>
        <p:nvSpPr>
          <p:cNvPr id="186472" name="直接连接符 186471"/>
          <p:cNvSpPr/>
          <p:nvPr/>
        </p:nvSpPr>
        <p:spPr>
          <a:xfrm>
            <a:off x="7680325" y="6308725"/>
            <a:ext cx="1439863" cy="0"/>
          </a:xfrm>
          <a:prstGeom prst="line">
            <a:avLst/>
          </a:prstGeom>
          <a:ln w="9525" cap="flat" cmpd="sng">
            <a:solidFill>
              <a:schemeClr val="tx1"/>
            </a:solidFill>
            <a:prstDash val="solid"/>
            <a:headEnd type="none" w="med" len="med"/>
            <a:tailEnd type="none" w="med" len="med"/>
          </a:ln>
        </p:spPr>
      </p:sp>
      <p:sp>
        <p:nvSpPr>
          <p:cNvPr id="186473" name="直接连接符 186472"/>
          <p:cNvSpPr/>
          <p:nvPr/>
        </p:nvSpPr>
        <p:spPr>
          <a:xfrm flipV="1">
            <a:off x="9120188" y="5949950"/>
            <a:ext cx="0" cy="358775"/>
          </a:xfrm>
          <a:prstGeom prst="line">
            <a:avLst/>
          </a:prstGeom>
          <a:ln w="9525" cap="flat" cmpd="sng">
            <a:solidFill>
              <a:schemeClr val="tx1"/>
            </a:solidFill>
            <a:prstDash val="solid"/>
            <a:headEnd type="none" w="med" len="med"/>
            <a:tailEnd type="none" w="med" len="med"/>
          </a:ln>
        </p:spPr>
      </p:sp>
      <p:sp>
        <p:nvSpPr>
          <p:cNvPr id="186474" name="直接连接符 186473"/>
          <p:cNvSpPr/>
          <p:nvPr/>
        </p:nvSpPr>
        <p:spPr>
          <a:xfrm>
            <a:off x="2208213" y="1700213"/>
            <a:ext cx="7559675" cy="0"/>
          </a:xfrm>
          <a:prstGeom prst="line">
            <a:avLst/>
          </a:prstGeom>
          <a:ln w="9525" cap="flat" cmpd="sng">
            <a:solidFill>
              <a:schemeClr val="tx1"/>
            </a:solidFill>
            <a:prstDash val="solid"/>
            <a:headEnd type="none" w="med" len="med"/>
            <a:tailEnd type="none" w="med" len="med"/>
          </a:ln>
        </p:spPr>
      </p:sp>
      <p:sp>
        <p:nvSpPr>
          <p:cNvPr id="186475" name="直接连接符 186474"/>
          <p:cNvSpPr/>
          <p:nvPr/>
        </p:nvSpPr>
        <p:spPr>
          <a:xfrm>
            <a:off x="2208213" y="1700213"/>
            <a:ext cx="0" cy="144462"/>
          </a:xfrm>
          <a:prstGeom prst="line">
            <a:avLst/>
          </a:prstGeom>
          <a:ln w="9525" cap="flat" cmpd="sng">
            <a:solidFill>
              <a:schemeClr val="tx1"/>
            </a:solidFill>
            <a:prstDash val="solid"/>
            <a:headEnd type="none" w="med" len="med"/>
            <a:tailEnd type="none" w="med" len="med"/>
          </a:ln>
        </p:spPr>
      </p:sp>
      <p:sp>
        <p:nvSpPr>
          <p:cNvPr id="186476" name="直接连接符 186475"/>
          <p:cNvSpPr/>
          <p:nvPr/>
        </p:nvSpPr>
        <p:spPr>
          <a:xfrm>
            <a:off x="9767888" y="1700213"/>
            <a:ext cx="0" cy="144462"/>
          </a:xfrm>
          <a:prstGeom prst="line">
            <a:avLst/>
          </a:prstGeom>
          <a:ln w="9525" cap="flat" cmpd="sng">
            <a:solidFill>
              <a:schemeClr val="tx1"/>
            </a:solidFill>
            <a:prstDash val="solid"/>
            <a:headEnd type="none" w="med" len="med"/>
            <a:tailEnd type="none" w="med" len="med"/>
          </a:ln>
        </p:spPr>
      </p:sp>
      <p:sp>
        <p:nvSpPr>
          <p:cNvPr id="186477" name="直接连接符 186476"/>
          <p:cNvSpPr/>
          <p:nvPr/>
        </p:nvSpPr>
        <p:spPr>
          <a:xfrm>
            <a:off x="6167438" y="1557338"/>
            <a:ext cx="0" cy="142875"/>
          </a:xfrm>
          <a:prstGeom prst="line">
            <a:avLst/>
          </a:prstGeom>
          <a:ln w="9525" cap="flat" cmpd="sng">
            <a:solidFill>
              <a:schemeClr val="tx1"/>
            </a:solidFill>
            <a:prstDash val="solid"/>
            <a:headEnd type="none" w="med" len="med"/>
            <a:tailEnd type="none" w="med" len="med"/>
          </a:ln>
        </p:spPr>
      </p:sp>
      <p:sp>
        <p:nvSpPr>
          <p:cNvPr id="186478" name="直接连接符 186477"/>
          <p:cNvSpPr/>
          <p:nvPr/>
        </p:nvSpPr>
        <p:spPr>
          <a:xfrm>
            <a:off x="3432175" y="1700213"/>
            <a:ext cx="0" cy="144462"/>
          </a:xfrm>
          <a:prstGeom prst="line">
            <a:avLst/>
          </a:prstGeom>
          <a:ln w="9525" cap="flat" cmpd="sng">
            <a:solidFill>
              <a:schemeClr val="tx1"/>
            </a:solidFill>
            <a:prstDash val="solid"/>
            <a:headEnd type="none" w="med" len="med"/>
            <a:tailEnd type="none" w="med" len="med"/>
          </a:ln>
        </p:spPr>
      </p:sp>
      <p:sp>
        <p:nvSpPr>
          <p:cNvPr id="186479" name="直接连接符 186478"/>
          <p:cNvSpPr/>
          <p:nvPr/>
        </p:nvSpPr>
        <p:spPr>
          <a:xfrm>
            <a:off x="5159375" y="1700213"/>
            <a:ext cx="0" cy="144462"/>
          </a:xfrm>
          <a:prstGeom prst="line">
            <a:avLst/>
          </a:prstGeom>
          <a:ln w="9525" cap="flat" cmpd="sng">
            <a:solidFill>
              <a:schemeClr val="tx1"/>
            </a:solidFill>
            <a:prstDash val="solid"/>
            <a:headEnd type="none" w="med" len="med"/>
            <a:tailEnd type="none" w="med" len="med"/>
          </a:ln>
        </p:spPr>
      </p:sp>
      <p:sp>
        <p:nvSpPr>
          <p:cNvPr id="186480" name="直接连接符 186479"/>
          <p:cNvSpPr/>
          <p:nvPr/>
        </p:nvSpPr>
        <p:spPr>
          <a:xfrm>
            <a:off x="6888163" y="1700213"/>
            <a:ext cx="0" cy="144462"/>
          </a:xfrm>
          <a:prstGeom prst="line">
            <a:avLst/>
          </a:prstGeom>
          <a:ln w="9525" cap="flat" cmpd="sng">
            <a:solidFill>
              <a:schemeClr val="tx1"/>
            </a:solidFill>
            <a:prstDash val="solid"/>
            <a:headEnd type="none" w="med" len="med"/>
            <a:tailEnd type="none" w="med" len="med"/>
          </a:ln>
        </p:spPr>
      </p:sp>
      <p:sp>
        <p:nvSpPr>
          <p:cNvPr id="186481" name="直接连接符 186480"/>
          <p:cNvSpPr/>
          <p:nvPr/>
        </p:nvSpPr>
        <p:spPr>
          <a:xfrm>
            <a:off x="8256588" y="1700213"/>
            <a:ext cx="0" cy="144462"/>
          </a:xfrm>
          <a:prstGeom prst="line">
            <a:avLst/>
          </a:prstGeom>
          <a:ln w="9525" cap="flat" cmpd="sng">
            <a:solidFill>
              <a:schemeClr val="tx1"/>
            </a:solidFill>
            <a:prstDash val="solid"/>
            <a:headEnd type="none" w="med" len="med"/>
            <a:tailEnd type="none" w="med" len="med"/>
          </a:ln>
        </p:spPr>
      </p:sp>
      <p:sp>
        <p:nvSpPr>
          <p:cNvPr id="186482" name="直接连接符 186481"/>
          <p:cNvSpPr/>
          <p:nvPr/>
        </p:nvSpPr>
        <p:spPr>
          <a:xfrm>
            <a:off x="3432175" y="2492375"/>
            <a:ext cx="0" cy="288925"/>
          </a:xfrm>
          <a:prstGeom prst="line">
            <a:avLst/>
          </a:prstGeom>
          <a:ln w="9525" cap="flat" cmpd="sng">
            <a:solidFill>
              <a:schemeClr val="tx1"/>
            </a:solidFill>
            <a:prstDash val="solid"/>
            <a:headEnd type="none" w="med" len="med"/>
            <a:tailEnd type="none" w="med" len="med"/>
          </a:ln>
        </p:spPr>
      </p:sp>
      <p:sp>
        <p:nvSpPr>
          <p:cNvPr id="186483" name="直接连接符 186482"/>
          <p:cNvSpPr/>
          <p:nvPr/>
        </p:nvSpPr>
        <p:spPr>
          <a:xfrm>
            <a:off x="3432175" y="3357563"/>
            <a:ext cx="0" cy="287337"/>
          </a:xfrm>
          <a:prstGeom prst="line">
            <a:avLst/>
          </a:prstGeom>
          <a:ln w="9525" cap="flat" cmpd="sng">
            <a:solidFill>
              <a:schemeClr val="tx1"/>
            </a:solidFill>
            <a:prstDash val="solid"/>
            <a:headEnd type="none" w="med" len="med"/>
            <a:tailEnd type="none" w="med" len="med"/>
          </a:ln>
        </p:spPr>
      </p:sp>
      <p:sp>
        <p:nvSpPr>
          <p:cNvPr id="186484" name="直接连接符 186483"/>
          <p:cNvSpPr/>
          <p:nvPr/>
        </p:nvSpPr>
        <p:spPr>
          <a:xfrm>
            <a:off x="3432175" y="4221163"/>
            <a:ext cx="0" cy="287337"/>
          </a:xfrm>
          <a:prstGeom prst="line">
            <a:avLst/>
          </a:prstGeom>
          <a:ln w="9525" cap="flat" cmpd="sng">
            <a:solidFill>
              <a:schemeClr val="tx1"/>
            </a:solidFill>
            <a:prstDash val="solid"/>
            <a:headEnd type="none" w="med" len="med"/>
            <a:tailEnd type="none" w="med" len="med"/>
          </a:ln>
        </p:spPr>
      </p:sp>
      <p:sp>
        <p:nvSpPr>
          <p:cNvPr id="186485" name="直接连接符 186484"/>
          <p:cNvSpPr/>
          <p:nvPr/>
        </p:nvSpPr>
        <p:spPr>
          <a:xfrm>
            <a:off x="5159375" y="2205038"/>
            <a:ext cx="0" cy="215900"/>
          </a:xfrm>
          <a:prstGeom prst="line">
            <a:avLst/>
          </a:prstGeom>
          <a:ln w="9525" cap="flat" cmpd="sng">
            <a:solidFill>
              <a:schemeClr val="tx1"/>
            </a:solidFill>
            <a:prstDash val="solid"/>
            <a:headEnd type="none" w="med" len="med"/>
            <a:tailEnd type="none" w="med" len="med"/>
          </a:ln>
        </p:spPr>
      </p:sp>
      <p:sp>
        <p:nvSpPr>
          <p:cNvPr id="186486" name="直接连接符 186485"/>
          <p:cNvSpPr/>
          <p:nvPr/>
        </p:nvSpPr>
        <p:spPr>
          <a:xfrm>
            <a:off x="5159375" y="2781300"/>
            <a:ext cx="0" cy="215900"/>
          </a:xfrm>
          <a:prstGeom prst="line">
            <a:avLst/>
          </a:prstGeom>
          <a:ln w="9525" cap="flat" cmpd="sng">
            <a:solidFill>
              <a:schemeClr val="tx1"/>
            </a:solidFill>
            <a:prstDash val="solid"/>
            <a:headEnd type="none" w="med" len="med"/>
            <a:tailEnd type="none" w="med" len="med"/>
          </a:ln>
        </p:spPr>
      </p:sp>
      <p:sp>
        <p:nvSpPr>
          <p:cNvPr id="186487" name="直接连接符 186486"/>
          <p:cNvSpPr/>
          <p:nvPr/>
        </p:nvSpPr>
        <p:spPr>
          <a:xfrm>
            <a:off x="5159375" y="3357563"/>
            <a:ext cx="0" cy="215900"/>
          </a:xfrm>
          <a:prstGeom prst="line">
            <a:avLst/>
          </a:prstGeom>
          <a:ln w="9525" cap="flat" cmpd="sng">
            <a:solidFill>
              <a:schemeClr val="tx1"/>
            </a:solidFill>
            <a:prstDash val="solid"/>
            <a:headEnd type="none" w="med" len="med"/>
            <a:tailEnd type="none" w="med" len="med"/>
          </a:ln>
        </p:spPr>
      </p:sp>
      <p:sp>
        <p:nvSpPr>
          <p:cNvPr id="186488" name="直接连接符 186487"/>
          <p:cNvSpPr/>
          <p:nvPr/>
        </p:nvSpPr>
        <p:spPr>
          <a:xfrm>
            <a:off x="5159375" y="3933825"/>
            <a:ext cx="0" cy="215900"/>
          </a:xfrm>
          <a:prstGeom prst="line">
            <a:avLst/>
          </a:prstGeom>
          <a:ln w="9525" cap="flat" cmpd="sng">
            <a:solidFill>
              <a:schemeClr val="tx1"/>
            </a:solidFill>
            <a:prstDash val="solid"/>
            <a:headEnd type="none" w="med" len="med"/>
            <a:tailEnd type="none" w="med" len="med"/>
          </a:ln>
        </p:spPr>
      </p:sp>
      <p:sp>
        <p:nvSpPr>
          <p:cNvPr id="186489" name="直接连接符 186488"/>
          <p:cNvSpPr/>
          <p:nvPr/>
        </p:nvSpPr>
        <p:spPr>
          <a:xfrm>
            <a:off x="5159375" y="4508500"/>
            <a:ext cx="0" cy="288925"/>
          </a:xfrm>
          <a:prstGeom prst="line">
            <a:avLst/>
          </a:prstGeom>
          <a:ln w="9525" cap="flat" cmpd="sng">
            <a:solidFill>
              <a:schemeClr val="tx1"/>
            </a:solidFill>
            <a:prstDash val="solid"/>
            <a:headEnd type="none" w="med" len="med"/>
            <a:tailEnd type="none" w="med" len="med"/>
          </a:ln>
        </p:spPr>
      </p:sp>
      <p:sp>
        <p:nvSpPr>
          <p:cNvPr id="186490" name="直接连接符 186489"/>
          <p:cNvSpPr/>
          <p:nvPr/>
        </p:nvSpPr>
        <p:spPr>
          <a:xfrm>
            <a:off x="5159375" y="5157788"/>
            <a:ext cx="0" cy="215900"/>
          </a:xfrm>
          <a:prstGeom prst="line">
            <a:avLst/>
          </a:prstGeom>
          <a:ln w="9525" cap="flat" cmpd="sng">
            <a:solidFill>
              <a:schemeClr val="tx1"/>
            </a:solidFill>
            <a:prstDash val="solid"/>
            <a:headEnd type="none" w="med" len="med"/>
            <a:tailEnd type="none" w="med" len="med"/>
          </a:ln>
        </p:spPr>
      </p:sp>
      <p:sp>
        <p:nvSpPr>
          <p:cNvPr id="186491" name="直接连接符 186490"/>
          <p:cNvSpPr/>
          <p:nvPr/>
        </p:nvSpPr>
        <p:spPr>
          <a:xfrm>
            <a:off x="5159375" y="5734050"/>
            <a:ext cx="0" cy="215900"/>
          </a:xfrm>
          <a:prstGeom prst="line">
            <a:avLst/>
          </a:prstGeom>
          <a:ln w="9525" cap="flat" cmpd="sng">
            <a:solidFill>
              <a:schemeClr val="tx1"/>
            </a:solidFill>
            <a:prstDash val="solid"/>
            <a:headEnd type="none" w="med" len="med"/>
            <a:tailEnd type="none" w="med" len="med"/>
          </a:ln>
        </p:spPr>
      </p:sp>
      <p:sp>
        <p:nvSpPr>
          <p:cNvPr id="186492" name="直接连接符 186491"/>
          <p:cNvSpPr/>
          <p:nvPr/>
        </p:nvSpPr>
        <p:spPr>
          <a:xfrm>
            <a:off x="6888163" y="2205038"/>
            <a:ext cx="0" cy="215900"/>
          </a:xfrm>
          <a:prstGeom prst="line">
            <a:avLst/>
          </a:prstGeom>
          <a:ln w="9525" cap="flat" cmpd="sng">
            <a:solidFill>
              <a:schemeClr val="tx1"/>
            </a:solidFill>
            <a:prstDash val="solid"/>
            <a:headEnd type="none" w="med" len="med"/>
            <a:tailEnd type="none" w="med" len="med"/>
          </a:ln>
        </p:spPr>
      </p:sp>
      <p:sp>
        <p:nvSpPr>
          <p:cNvPr id="186493" name="直接连接符 186492"/>
          <p:cNvSpPr/>
          <p:nvPr/>
        </p:nvSpPr>
        <p:spPr>
          <a:xfrm>
            <a:off x="8256588" y="2492375"/>
            <a:ext cx="0" cy="215900"/>
          </a:xfrm>
          <a:prstGeom prst="line">
            <a:avLst/>
          </a:prstGeom>
          <a:ln w="9525" cap="flat" cmpd="sng">
            <a:solidFill>
              <a:schemeClr val="tx1"/>
            </a:solidFill>
            <a:prstDash val="solid"/>
            <a:headEnd type="none" w="med" len="med"/>
            <a:tailEnd type="none" w="med" len="med"/>
          </a:ln>
        </p:spPr>
      </p:sp>
      <p:sp>
        <p:nvSpPr>
          <p:cNvPr id="186494" name="直接连接符 186493"/>
          <p:cNvSpPr/>
          <p:nvPr/>
        </p:nvSpPr>
        <p:spPr>
          <a:xfrm>
            <a:off x="8256588" y="5734050"/>
            <a:ext cx="0" cy="215900"/>
          </a:xfrm>
          <a:prstGeom prst="line">
            <a:avLst/>
          </a:prstGeom>
          <a:ln w="9525" cap="flat" cmpd="sng">
            <a:solidFill>
              <a:schemeClr val="tx1"/>
            </a:solidFill>
            <a:prstDash val="solid"/>
            <a:headEnd type="none" w="med" len="med"/>
            <a:tailEnd type="none" w="med" len="med"/>
          </a:ln>
        </p:spPr>
      </p:sp>
      <p:sp>
        <p:nvSpPr>
          <p:cNvPr id="186495" name="直接连接符 186494"/>
          <p:cNvSpPr/>
          <p:nvPr/>
        </p:nvSpPr>
        <p:spPr>
          <a:xfrm>
            <a:off x="6888163" y="3357563"/>
            <a:ext cx="0" cy="215900"/>
          </a:xfrm>
          <a:prstGeom prst="line">
            <a:avLst/>
          </a:prstGeom>
          <a:ln w="9525" cap="flat" cmpd="sng">
            <a:solidFill>
              <a:schemeClr val="tx1"/>
            </a:solidFill>
            <a:prstDash val="solid"/>
            <a:headEnd type="none" w="med" len="med"/>
            <a:tailEnd type="none" w="med" len="med"/>
          </a:ln>
        </p:spPr>
      </p:sp>
      <p:sp>
        <p:nvSpPr>
          <p:cNvPr id="186496" name="直接连接符 186495"/>
          <p:cNvSpPr/>
          <p:nvPr/>
        </p:nvSpPr>
        <p:spPr>
          <a:xfrm>
            <a:off x="6022975" y="3644900"/>
            <a:ext cx="0" cy="215900"/>
          </a:xfrm>
          <a:prstGeom prst="line">
            <a:avLst/>
          </a:prstGeom>
          <a:ln w="9525" cap="flat" cmpd="sng">
            <a:solidFill>
              <a:schemeClr val="tx1"/>
            </a:solidFill>
            <a:prstDash val="solid"/>
            <a:headEnd type="none" w="med" len="med"/>
            <a:tailEnd type="none" w="med" len="med"/>
          </a:ln>
        </p:spPr>
      </p:sp>
      <p:sp>
        <p:nvSpPr>
          <p:cNvPr id="186497" name="直接连接符 186496"/>
          <p:cNvSpPr/>
          <p:nvPr/>
        </p:nvSpPr>
        <p:spPr>
          <a:xfrm>
            <a:off x="6238875" y="3860800"/>
            <a:ext cx="0" cy="215900"/>
          </a:xfrm>
          <a:prstGeom prst="line">
            <a:avLst/>
          </a:prstGeom>
          <a:ln w="9525" cap="flat" cmpd="sng">
            <a:solidFill>
              <a:schemeClr val="tx1"/>
            </a:solidFill>
            <a:prstDash val="solid"/>
            <a:headEnd type="none" w="med" len="med"/>
            <a:tailEnd type="none" w="med" len="med"/>
          </a:ln>
        </p:spPr>
      </p:sp>
      <p:sp>
        <p:nvSpPr>
          <p:cNvPr id="186498" name="直接连接符 186497"/>
          <p:cNvSpPr/>
          <p:nvPr/>
        </p:nvSpPr>
        <p:spPr>
          <a:xfrm>
            <a:off x="6888163" y="2781300"/>
            <a:ext cx="0" cy="215900"/>
          </a:xfrm>
          <a:prstGeom prst="line">
            <a:avLst/>
          </a:prstGeom>
          <a:ln w="9525" cap="flat" cmpd="sng">
            <a:solidFill>
              <a:schemeClr val="tx1"/>
            </a:solidFill>
            <a:prstDash val="solid"/>
            <a:headEnd type="none" w="med" len="med"/>
            <a:tailEnd type="none" w="med" len="med"/>
          </a:ln>
        </p:spPr>
      </p:sp>
      <p:sp>
        <p:nvSpPr>
          <p:cNvPr id="186499" name="直接连接符 186498"/>
          <p:cNvSpPr/>
          <p:nvPr/>
        </p:nvSpPr>
        <p:spPr>
          <a:xfrm>
            <a:off x="8256588" y="3357563"/>
            <a:ext cx="0" cy="287337"/>
          </a:xfrm>
          <a:prstGeom prst="line">
            <a:avLst/>
          </a:prstGeom>
          <a:ln w="9525" cap="flat" cmpd="sng">
            <a:solidFill>
              <a:schemeClr val="tx1"/>
            </a:solidFill>
            <a:prstDash val="solid"/>
            <a:headEnd type="none" w="med" len="med"/>
            <a:tailEnd type="none" w="med" len="med"/>
          </a:ln>
        </p:spPr>
      </p:sp>
      <p:sp>
        <p:nvSpPr>
          <p:cNvPr id="186500" name="直接连接符 186499"/>
          <p:cNvSpPr/>
          <p:nvPr/>
        </p:nvSpPr>
        <p:spPr>
          <a:xfrm>
            <a:off x="8256588" y="4221163"/>
            <a:ext cx="0" cy="287337"/>
          </a:xfrm>
          <a:prstGeom prst="line">
            <a:avLst/>
          </a:prstGeom>
          <a:ln w="9525" cap="flat" cmpd="sng">
            <a:solidFill>
              <a:schemeClr val="tx1"/>
            </a:solidFill>
            <a:prstDash val="solid"/>
            <a:headEnd type="none" w="med" len="med"/>
            <a:tailEnd type="none" w="med" len="med"/>
          </a:ln>
        </p:spPr>
      </p:sp>
      <p:sp>
        <p:nvSpPr>
          <p:cNvPr id="186501" name="直接连接符 186500"/>
          <p:cNvSpPr/>
          <p:nvPr/>
        </p:nvSpPr>
        <p:spPr>
          <a:xfrm>
            <a:off x="8256588" y="5084763"/>
            <a:ext cx="0" cy="288925"/>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标题 187393"/>
          <p:cNvSpPr>
            <a:spLocks noGrp="1" noRot="1"/>
          </p:cNvSpPr>
          <p:nvPr>
            <p:ph type="title"/>
          </p:nvPr>
        </p:nvSpPr>
        <p:spPr>
          <a:xfrm>
            <a:off x="1822450" y="228600"/>
            <a:ext cx="8540750" cy="838200"/>
          </a:xfrm>
          <a:ln/>
        </p:spPr>
        <p:txBody>
          <a:bodyPr anchor="ctr" anchorCtr="0"/>
          <a:p>
            <a:r>
              <a:rPr lang="zh-CN" altLang="en-US" sz="5200" dirty="0"/>
              <a:t>7.1    产品实现的策划</a:t>
            </a:r>
            <a:endParaRPr lang="zh-CN" altLang="en-US" sz="5200" dirty="0"/>
          </a:p>
        </p:txBody>
      </p:sp>
      <p:sp>
        <p:nvSpPr>
          <p:cNvPr id="187395" name="文本占位符 187394"/>
          <p:cNvSpPr>
            <a:spLocks noGrp="1" noRot="1"/>
          </p:cNvSpPr>
          <p:nvPr>
            <p:ph type="body" idx="1"/>
          </p:nvPr>
        </p:nvSpPr>
        <p:spPr>
          <a:xfrm>
            <a:off x="2133600" y="1600200"/>
            <a:ext cx="8153400" cy="3078163"/>
          </a:xfrm>
          <a:ln/>
        </p:spPr>
        <p:txBody>
          <a:bodyPr/>
          <a:p>
            <a:pPr>
              <a:buNone/>
            </a:pPr>
            <a:endParaRPr lang="zh-CN" altLang="en-US" dirty="0"/>
          </a:p>
          <a:p>
            <a:pPr>
              <a:buNone/>
            </a:pPr>
            <a:r>
              <a:rPr lang="zh-CN" altLang="en-US" sz="3600" dirty="0"/>
              <a:t>	1、应策划和开发产品实现所需的过程。</a:t>
            </a:r>
            <a:endParaRPr lang="zh-CN" altLang="en-US" sz="3600" dirty="0"/>
          </a:p>
          <a:p>
            <a:pPr>
              <a:buNone/>
            </a:pPr>
            <a:endParaRPr lang="zh-CN" altLang="en-US" sz="3600" dirty="0"/>
          </a:p>
          <a:p>
            <a:pPr>
              <a:buNone/>
            </a:pPr>
            <a:r>
              <a:rPr lang="zh-CN" altLang="en-US" sz="3600" dirty="0"/>
              <a:t>2、产品实现的策划应与质量管理体系其他过程的要求相一致。</a:t>
            </a:r>
            <a:endParaRPr lang="zh-CN" alt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标题 188417"/>
          <p:cNvSpPr>
            <a:spLocks noGrp="1" noRot="1"/>
          </p:cNvSpPr>
          <p:nvPr>
            <p:ph type="title"/>
          </p:nvPr>
        </p:nvSpPr>
        <p:spPr>
          <a:xfrm>
            <a:off x="2058988" y="411163"/>
            <a:ext cx="8067675" cy="762000"/>
          </a:xfrm>
          <a:ln/>
        </p:spPr>
        <p:txBody>
          <a:bodyPr anchor="ctr" anchorCtr="0"/>
          <a:p>
            <a:r>
              <a:rPr lang="zh-CN" altLang="en-US" sz="5200" dirty="0"/>
              <a:t>7.1    产品实现的策划</a:t>
            </a:r>
            <a:endParaRPr lang="zh-CN" altLang="en-US" sz="5200" dirty="0"/>
          </a:p>
        </p:txBody>
      </p:sp>
      <p:sp>
        <p:nvSpPr>
          <p:cNvPr id="188419" name="文本占位符 188418"/>
          <p:cNvSpPr>
            <a:spLocks noGrp="1" noRot="1"/>
          </p:cNvSpPr>
          <p:nvPr>
            <p:ph type="body" idx="1"/>
          </p:nvPr>
        </p:nvSpPr>
        <p:spPr>
          <a:xfrm>
            <a:off x="1919288" y="1524000"/>
            <a:ext cx="8062912" cy="4876800"/>
          </a:xfrm>
          <a:ln/>
        </p:spPr>
        <p:txBody>
          <a:bodyPr/>
          <a:p>
            <a:pPr>
              <a:lnSpc>
                <a:spcPct val="90000"/>
              </a:lnSpc>
              <a:buNone/>
            </a:pPr>
            <a:r>
              <a:rPr lang="zh-CN" altLang="en-US" sz="2800" dirty="0"/>
              <a:t>	3、对产品实现的策划应确定四个方面的内容：</a:t>
            </a:r>
            <a:endParaRPr lang="zh-CN" altLang="en-US" sz="2800" dirty="0"/>
          </a:p>
          <a:p>
            <a:pPr>
              <a:lnSpc>
                <a:spcPct val="90000"/>
              </a:lnSpc>
              <a:buNone/>
            </a:pPr>
            <a:r>
              <a:rPr lang="en-US" altLang="zh-CN" sz="2800"/>
              <a:t>		a) </a:t>
            </a:r>
            <a:r>
              <a:rPr lang="zh-CN" altLang="en-US" sz="2800" dirty="0"/>
              <a:t>产品的质量目标和要求；</a:t>
            </a:r>
            <a:endParaRPr lang="zh-CN" altLang="en-US" sz="2800" dirty="0"/>
          </a:p>
          <a:p>
            <a:pPr>
              <a:lnSpc>
                <a:spcPct val="90000"/>
              </a:lnSpc>
              <a:buNone/>
            </a:pPr>
            <a:r>
              <a:rPr lang="en-US" altLang="zh-CN" sz="2800"/>
              <a:t>		b) </a:t>
            </a:r>
            <a:r>
              <a:rPr lang="zh-CN" altLang="en-US" sz="2800" dirty="0"/>
              <a:t>针对产品确定过程、文件和资源的需求；</a:t>
            </a:r>
            <a:endParaRPr lang="zh-CN" altLang="en-US" sz="2800" dirty="0"/>
          </a:p>
          <a:p>
            <a:pPr>
              <a:lnSpc>
                <a:spcPct val="90000"/>
              </a:lnSpc>
              <a:buNone/>
            </a:pPr>
            <a:r>
              <a:rPr lang="en-US" altLang="zh-CN" sz="2800"/>
              <a:t>		c) </a:t>
            </a:r>
            <a:r>
              <a:rPr lang="zh-CN" altLang="en-US" sz="2800" dirty="0"/>
              <a:t>产品所要求的验证、确认、监视、</a:t>
            </a:r>
            <a:r>
              <a:rPr lang="zh-CN" altLang="en-US" sz="2800" dirty="0">
                <a:solidFill>
                  <a:srgbClr val="FF0000"/>
                </a:solidFill>
              </a:rPr>
              <a:t>测量</a:t>
            </a:r>
            <a:r>
              <a:rPr lang="zh-CN" altLang="en-US" sz="2800" dirty="0"/>
              <a:t>、检验和试验活动，以及产品接受准则；</a:t>
            </a:r>
            <a:endParaRPr lang="zh-CN" altLang="en-US" sz="2800" dirty="0"/>
          </a:p>
          <a:p>
            <a:pPr>
              <a:lnSpc>
                <a:spcPct val="90000"/>
              </a:lnSpc>
              <a:buNone/>
            </a:pPr>
            <a:r>
              <a:rPr lang="en-US" altLang="zh-CN" sz="2800"/>
              <a:t>		d) </a:t>
            </a:r>
            <a:r>
              <a:rPr lang="zh-CN" altLang="en-US" sz="2800" dirty="0"/>
              <a:t>为实现过程及其产品满足要求提供证据所需的记录。</a:t>
            </a:r>
            <a:endParaRPr lang="zh-CN" altLang="en-US" sz="2800" dirty="0"/>
          </a:p>
          <a:p>
            <a:pPr>
              <a:lnSpc>
                <a:spcPct val="90000"/>
              </a:lnSpc>
              <a:buNone/>
            </a:pPr>
            <a:endParaRPr lang="zh-CN" altLang="en-US" sz="2800" dirty="0"/>
          </a:p>
          <a:p>
            <a:pPr>
              <a:lnSpc>
                <a:spcPct val="90000"/>
              </a:lnSpc>
              <a:buNone/>
            </a:pPr>
            <a:r>
              <a:rPr lang="zh-CN" altLang="en-US" sz="2800" dirty="0"/>
              <a:t>	4、策划的输出形式应适合于组织的运作方式。</a:t>
            </a:r>
            <a:endParaRPr lang="zh-CN" alt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标题 189441"/>
          <p:cNvSpPr>
            <a:spLocks noGrp="1" noRot="1"/>
          </p:cNvSpPr>
          <p:nvPr>
            <p:ph type="title"/>
          </p:nvPr>
        </p:nvSpPr>
        <p:spPr>
          <a:xfrm>
            <a:off x="1822450" y="228600"/>
            <a:ext cx="8540750" cy="990600"/>
          </a:xfrm>
          <a:ln/>
        </p:spPr>
        <p:txBody>
          <a:bodyPr anchor="ctr" anchorCtr="0"/>
          <a:p>
            <a:r>
              <a:rPr lang="zh-CN" altLang="en-US" sz="5200" dirty="0"/>
              <a:t>7.2    与顾客有关的过程</a:t>
            </a:r>
            <a:endParaRPr lang="zh-CN" altLang="en-US" sz="5200" dirty="0"/>
          </a:p>
        </p:txBody>
      </p:sp>
      <p:sp>
        <p:nvSpPr>
          <p:cNvPr id="189443" name="文本占位符 189442"/>
          <p:cNvSpPr>
            <a:spLocks noGrp="1" noRot="1"/>
          </p:cNvSpPr>
          <p:nvPr>
            <p:ph type="body" idx="1"/>
          </p:nvPr>
        </p:nvSpPr>
        <p:spPr>
          <a:xfrm>
            <a:off x="2359025" y="1674813"/>
            <a:ext cx="7702550" cy="4389437"/>
          </a:xfrm>
          <a:ln/>
        </p:spPr>
        <p:txBody>
          <a:bodyPr/>
          <a:p>
            <a:pPr>
              <a:buNone/>
            </a:pPr>
            <a:r>
              <a:rPr lang="zh-CN" altLang="en-US" sz="2400" dirty="0"/>
              <a:t>7.2.1	与产品有关的要求的确定</a:t>
            </a:r>
            <a:endParaRPr lang="zh-CN" altLang="en-US" sz="2400" dirty="0"/>
          </a:p>
          <a:p>
            <a:pPr>
              <a:buNone/>
            </a:pPr>
            <a:r>
              <a:rPr lang="zh-CN" altLang="en-US" sz="2400" dirty="0"/>
              <a:t>	 组织应确定：</a:t>
            </a:r>
            <a:endParaRPr lang="zh-CN" altLang="en-US" sz="2400" dirty="0"/>
          </a:p>
          <a:p>
            <a:pPr>
              <a:buNone/>
            </a:pPr>
            <a:r>
              <a:rPr lang="en-US" altLang="zh-CN" sz="2400"/>
              <a:t>a) </a:t>
            </a:r>
            <a:r>
              <a:rPr lang="zh-CN" altLang="en-US" sz="2400" dirty="0"/>
              <a:t>顾客规定的要求，包括对交付及交付后活动的要求；</a:t>
            </a:r>
            <a:endParaRPr lang="zh-CN" altLang="en-US" sz="2400" dirty="0"/>
          </a:p>
          <a:p>
            <a:pPr>
              <a:buNone/>
            </a:pPr>
            <a:r>
              <a:rPr lang="en-US" altLang="zh-CN" sz="2400"/>
              <a:t>b) </a:t>
            </a:r>
            <a:r>
              <a:rPr lang="zh-CN" altLang="en-US" sz="2400" dirty="0"/>
              <a:t>顾客虽然没有明示，但规定的用途或已知的预期用途所必需的要求；</a:t>
            </a:r>
            <a:endParaRPr lang="zh-CN" altLang="en-US" sz="2400" dirty="0"/>
          </a:p>
          <a:p>
            <a:pPr>
              <a:buNone/>
            </a:pPr>
            <a:r>
              <a:rPr lang="en-US" altLang="zh-CN" sz="2400"/>
              <a:t>c) </a:t>
            </a:r>
            <a:r>
              <a:rPr lang="zh-CN" altLang="en-US" sz="2400" dirty="0">
                <a:solidFill>
                  <a:srgbClr val="FF0000"/>
                </a:solidFill>
              </a:rPr>
              <a:t>适用于</a:t>
            </a:r>
            <a:r>
              <a:rPr lang="zh-CN" altLang="en-US" sz="2400" dirty="0"/>
              <a:t>产品的法律法规要求；</a:t>
            </a:r>
            <a:endParaRPr lang="zh-CN" altLang="en-US" sz="2400" dirty="0"/>
          </a:p>
          <a:p>
            <a:pPr>
              <a:buNone/>
            </a:pPr>
            <a:r>
              <a:rPr lang="en-US" altLang="zh-CN" sz="2400"/>
              <a:t>d) </a:t>
            </a:r>
            <a:r>
              <a:rPr lang="zh-CN" altLang="en-US" sz="2400" dirty="0"/>
              <a:t>组织</a:t>
            </a:r>
            <a:r>
              <a:rPr lang="zh-CN" altLang="en-US" sz="2400" dirty="0">
                <a:solidFill>
                  <a:srgbClr val="FF0000"/>
                </a:solidFill>
              </a:rPr>
              <a:t>认为必要</a:t>
            </a:r>
            <a:r>
              <a:rPr lang="zh-CN" altLang="en-US" sz="2400" dirty="0"/>
              <a:t>的任何附加要求。</a:t>
            </a:r>
            <a:endParaRPr lang="zh-CN" altLang="en-US" sz="2400" dirty="0"/>
          </a:p>
          <a:p>
            <a:pPr>
              <a:buNone/>
            </a:pPr>
            <a:r>
              <a:rPr lang="zh-CN" altLang="en-US" sz="2400" dirty="0"/>
              <a:t>    </a:t>
            </a:r>
            <a:r>
              <a:rPr lang="zh-CN" altLang="en-US" sz="2400" dirty="0">
                <a:solidFill>
                  <a:srgbClr val="FF0000"/>
                </a:solidFill>
              </a:rPr>
              <a:t>注：交付后活动包括诸如保证条款规定的措施、合同义务（例如，维修部活动）、附加服务（例如，回收或最终处理）等。</a:t>
            </a:r>
            <a:endParaRPr lang="zh-CN" altLang="en-US" sz="2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标题 125953"/>
          <p:cNvSpPr>
            <a:spLocks noGrp="1" noRot="1"/>
          </p:cNvSpPr>
          <p:nvPr>
            <p:ph type="title"/>
          </p:nvPr>
        </p:nvSpPr>
        <p:spPr>
          <a:xfrm>
            <a:off x="1822450" y="228600"/>
            <a:ext cx="8540750" cy="838200"/>
          </a:xfrm>
          <a:ln/>
        </p:spPr>
        <p:txBody>
          <a:bodyPr anchor="ctr" anchorCtr="0"/>
          <a:p>
            <a:r>
              <a:rPr lang="zh-CN" altLang="en-US" sz="5200" dirty="0"/>
              <a:t>引        言</a:t>
            </a:r>
            <a:endParaRPr lang="zh-CN" altLang="en-US" sz="5200" dirty="0"/>
          </a:p>
        </p:txBody>
      </p:sp>
      <p:sp>
        <p:nvSpPr>
          <p:cNvPr id="125955" name="文本占位符 125954"/>
          <p:cNvSpPr>
            <a:spLocks noGrp="1" noRot="1"/>
          </p:cNvSpPr>
          <p:nvPr>
            <p:ph type="body" idx="1"/>
          </p:nvPr>
        </p:nvSpPr>
        <p:spPr>
          <a:ln/>
        </p:spPr>
        <p:txBody>
          <a:bodyPr/>
          <a:p>
            <a:pPr>
              <a:buNone/>
            </a:pPr>
            <a:r>
              <a:rPr lang="en-US" altLang="zh-CN" sz="2000"/>
              <a:t>0.1</a:t>
            </a:r>
            <a:r>
              <a:rPr lang="zh-CN" altLang="en-US" sz="2000" dirty="0"/>
              <a:t>总则</a:t>
            </a:r>
            <a:endParaRPr lang="zh-CN" altLang="en-US" sz="2000" dirty="0"/>
          </a:p>
          <a:p>
            <a:r>
              <a:rPr lang="zh-CN" altLang="en-US" sz="2000" dirty="0"/>
              <a:t>采用质量管理体系是组织一项战略性决策</a:t>
            </a:r>
            <a:endParaRPr lang="zh-CN" altLang="en-US" sz="2000" dirty="0"/>
          </a:p>
          <a:p>
            <a:r>
              <a:rPr lang="zh-CN" altLang="en-US" sz="2000" dirty="0">
                <a:solidFill>
                  <a:srgbClr val="FF0000"/>
                </a:solidFill>
              </a:rPr>
              <a:t>一个组织质量管理体系的设计和实施受下列因素的影响：</a:t>
            </a:r>
            <a:endParaRPr lang="zh-CN" altLang="en-US" sz="2000" dirty="0">
              <a:solidFill>
                <a:srgbClr val="FF0000"/>
              </a:solidFill>
            </a:endParaRPr>
          </a:p>
          <a:p>
            <a:pPr>
              <a:buNone/>
            </a:pPr>
            <a:r>
              <a:rPr lang="en-US" altLang="zh-CN" sz="2000">
                <a:solidFill>
                  <a:srgbClr val="FF0000"/>
                </a:solidFill>
              </a:rPr>
              <a:t>a</a:t>
            </a:r>
            <a:r>
              <a:rPr lang="zh-CN" altLang="en-US" sz="2000" dirty="0">
                <a:solidFill>
                  <a:srgbClr val="FF0000"/>
                </a:solidFill>
              </a:rPr>
              <a:t>）组织的环境、该环境的变化以及与该环境有关的风险；</a:t>
            </a:r>
            <a:endParaRPr lang="zh-CN" altLang="en-US" sz="2000" dirty="0">
              <a:solidFill>
                <a:srgbClr val="FF0000"/>
              </a:solidFill>
            </a:endParaRPr>
          </a:p>
          <a:p>
            <a:pPr>
              <a:buNone/>
            </a:pPr>
            <a:r>
              <a:rPr lang="en-US" altLang="zh-CN" sz="2000">
                <a:solidFill>
                  <a:srgbClr val="FF0000"/>
                </a:solidFill>
              </a:rPr>
              <a:t>b</a:t>
            </a:r>
            <a:r>
              <a:rPr lang="zh-CN" altLang="en-US" sz="2000" dirty="0">
                <a:solidFill>
                  <a:srgbClr val="FF0000"/>
                </a:solidFill>
              </a:rPr>
              <a:t>）组织不断变化的要求；</a:t>
            </a:r>
            <a:endParaRPr lang="zh-CN" altLang="en-US" sz="2000" dirty="0">
              <a:solidFill>
                <a:srgbClr val="FF0000"/>
              </a:solidFill>
            </a:endParaRPr>
          </a:p>
          <a:p>
            <a:pPr>
              <a:buNone/>
            </a:pPr>
            <a:r>
              <a:rPr lang="en-US" altLang="zh-CN" sz="2000">
                <a:solidFill>
                  <a:srgbClr val="FF0000"/>
                </a:solidFill>
              </a:rPr>
              <a:t>c</a:t>
            </a:r>
            <a:r>
              <a:rPr lang="zh-CN" altLang="en-US" sz="2000" dirty="0">
                <a:solidFill>
                  <a:srgbClr val="FF0000"/>
                </a:solidFill>
              </a:rPr>
              <a:t>）组织的具体目标；</a:t>
            </a:r>
            <a:endParaRPr lang="zh-CN" altLang="en-US" sz="2000" dirty="0">
              <a:solidFill>
                <a:srgbClr val="FF0000"/>
              </a:solidFill>
            </a:endParaRPr>
          </a:p>
          <a:p>
            <a:pPr>
              <a:buNone/>
            </a:pPr>
            <a:r>
              <a:rPr lang="en-US" altLang="zh-CN" sz="2000">
                <a:solidFill>
                  <a:srgbClr val="FF0000"/>
                </a:solidFill>
              </a:rPr>
              <a:t>d</a:t>
            </a:r>
            <a:r>
              <a:rPr lang="zh-CN" altLang="en-US" sz="2000" dirty="0">
                <a:solidFill>
                  <a:srgbClr val="FF0000"/>
                </a:solidFill>
              </a:rPr>
              <a:t>）组织所提供的产品；</a:t>
            </a:r>
            <a:endParaRPr lang="zh-CN" altLang="en-US" sz="2000" dirty="0">
              <a:solidFill>
                <a:srgbClr val="FF0000"/>
              </a:solidFill>
            </a:endParaRPr>
          </a:p>
          <a:p>
            <a:pPr>
              <a:buNone/>
            </a:pPr>
            <a:r>
              <a:rPr lang="en-US" altLang="zh-CN" sz="2000">
                <a:solidFill>
                  <a:srgbClr val="FF0000"/>
                </a:solidFill>
              </a:rPr>
              <a:t>e</a:t>
            </a:r>
            <a:r>
              <a:rPr lang="zh-CN" altLang="en-US" sz="2000" dirty="0">
                <a:solidFill>
                  <a:srgbClr val="FF0000"/>
                </a:solidFill>
              </a:rPr>
              <a:t>）组织所采用的过程；</a:t>
            </a:r>
            <a:endParaRPr lang="zh-CN" altLang="en-US" sz="2000" dirty="0">
              <a:solidFill>
                <a:srgbClr val="FF0000"/>
              </a:solidFill>
            </a:endParaRPr>
          </a:p>
          <a:p>
            <a:pPr>
              <a:buNone/>
            </a:pPr>
            <a:r>
              <a:rPr lang="en-US" altLang="zh-CN" sz="2000">
                <a:solidFill>
                  <a:srgbClr val="FF0000"/>
                </a:solidFill>
              </a:rPr>
              <a:t>f</a:t>
            </a:r>
            <a:r>
              <a:rPr lang="zh-CN" altLang="en-US" sz="2000" dirty="0">
                <a:solidFill>
                  <a:srgbClr val="FF0000"/>
                </a:solidFill>
              </a:rPr>
              <a:t>）组织的规模和组织结构。</a:t>
            </a:r>
            <a:endParaRPr lang="zh-CN" altLang="en-US" sz="2000" dirty="0">
              <a:solidFill>
                <a:srgbClr val="FF0000"/>
              </a:solidFill>
            </a:endParaRPr>
          </a:p>
          <a:p>
            <a:r>
              <a:rPr lang="zh-CN" altLang="en-US" sz="2000" dirty="0"/>
              <a:t>统一质量管理体系的结构和文件不是本标准的目的。</a:t>
            </a:r>
            <a:endParaRPr lang="zh-CN" altLang="en-US" sz="2000" dirty="0"/>
          </a:p>
          <a:p>
            <a:r>
              <a:rPr lang="zh-CN" altLang="en-US" sz="2000" dirty="0"/>
              <a:t>本标准能用于内部和外部（包括认证机构）评定满足顾客</a:t>
            </a:r>
            <a:r>
              <a:rPr lang="zh-CN" altLang="en-US" sz="2000" dirty="0">
                <a:solidFill>
                  <a:srgbClr val="0000FF"/>
                </a:solidFill>
              </a:rPr>
              <a:t>要求</a:t>
            </a:r>
            <a:r>
              <a:rPr lang="zh-CN" altLang="en-US" sz="2000" dirty="0"/>
              <a:t>，</a:t>
            </a:r>
            <a:r>
              <a:rPr lang="zh-CN" altLang="en-US" sz="2000" dirty="0">
                <a:solidFill>
                  <a:srgbClr val="FF0000"/>
                </a:solidFill>
              </a:rPr>
              <a:t>适用于产品的</a:t>
            </a:r>
            <a:r>
              <a:rPr lang="zh-CN" altLang="en-US" sz="2000" dirty="0"/>
              <a:t>法律法规要求和组织自身要求的能力。</a:t>
            </a:r>
            <a:endParaRPr lang="zh-CN"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标题 190465"/>
          <p:cNvSpPr>
            <a:spLocks noGrp="1" noRot="1"/>
          </p:cNvSpPr>
          <p:nvPr>
            <p:ph type="title"/>
          </p:nvPr>
        </p:nvSpPr>
        <p:spPr>
          <a:xfrm>
            <a:off x="1822450" y="228600"/>
            <a:ext cx="8540750" cy="914400"/>
          </a:xfrm>
          <a:ln/>
        </p:spPr>
        <p:txBody>
          <a:bodyPr anchor="ctr" anchorCtr="0"/>
          <a:p>
            <a:r>
              <a:rPr lang="zh-CN" altLang="en-US" sz="5200" dirty="0"/>
              <a:t>7.2    与顾客有关的过程</a:t>
            </a:r>
            <a:endParaRPr lang="zh-CN" altLang="en-US" sz="5200" dirty="0"/>
          </a:p>
        </p:txBody>
      </p:sp>
      <p:sp>
        <p:nvSpPr>
          <p:cNvPr id="190467" name="文本占位符 190466"/>
          <p:cNvSpPr>
            <a:spLocks noGrp="1" noRot="1"/>
          </p:cNvSpPr>
          <p:nvPr>
            <p:ph type="body" idx="1"/>
          </p:nvPr>
        </p:nvSpPr>
        <p:spPr>
          <a:xfrm>
            <a:off x="2359025" y="1751013"/>
            <a:ext cx="7702550" cy="4010025"/>
          </a:xfrm>
          <a:ln/>
        </p:spPr>
        <p:txBody>
          <a:bodyPr/>
          <a:p>
            <a:pPr>
              <a:lnSpc>
                <a:spcPct val="90000"/>
              </a:lnSpc>
              <a:buNone/>
            </a:pPr>
            <a:r>
              <a:rPr lang="zh-CN" altLang="en-US" sz="2800" dirty="0"/>
              <a:t>7.2.2	与产品有关的要求的评审</a:t>
            </a:r>
            <a:endParaRPr lang="zh-CN" altLang="en-US" sz="2800" dirty="0"/>
          </a:p>
          <a:p>
            <a:pPr>
              <a:lnSpc>
                <a:spcPct val="90000"/>
              </a:lnSpc>
              <a:buNone/>
            </a:pPr>
            <a:r>
              <a:rPr lang="zh-CN" altLang="en-US" sz="2800" dirty="0"/>
              <a:t>	1、组织应评审与产品有关的要求。评审应在组	织向顾客作出提供产品的承诺之前进行</a:t>
            </a:r>
            <a:endParaRPr lang="zh-CN" altLang="en-US" sz="2800" dirty="0"/>
          </a:p>
          <a:p>
            <a:pPr>
              <a:lnSpc>
                <a:spcPct val="90000"/>
              </a:lnSpc>
              <a:buNone/>
            </a:pPr>
            <a:r>
              <a:rPr lang="zh-CN" altLang="en-US" sz="2800" dirty="0"/>
              <a:t>	</a:t>
            </a:r>
            <a:endParaRPr lang="zh-CN" altLang="en-US" sz="2800" dirty="0"/>
          </a:p>
          <a:p>
            <a:pPr>
              <a:lnSpc>
                <a:spcPct val="90000"/>
              </a:lnSpc>
              <a:buNone/>
            </a:pPr>
            <a:r>
              <a:rPr lang="zh-CN" altLang="en-US" sz="2800" dirty="0"/>
              <a:t>	2、评审应确保：</a:t>
            </a:r>
            <a:endParaRPr lang="zh-CN" altLang="en-US" sz="2800" dirty="0"/>
          </a:p>
          <a:p>
            <a:pPr>
              <a:lnSpc>
                <a:spcPct val="90000"/>
              </a:lnSpc>
              <a:buNone/>
            </a:pPr>
            <a:r>
              <a:rPr lang="zh-CN" altLang="en-US" sz="2800" dirty="0"/>
              <a:t>	</a:t>
            </a:r>
            <a:r>
              <a:rPr lang="en-US" altLang="zh-CN" sz="2800"/>
              <a:t>a)	</a:t>
            </a:r>
            <a:r>
              <a:rPr lang="zh-CN" altLang="en-US" sz="2800" dirty="0"/>
              <a:t>产品要求</a:t>
            </a:r>
            <a:r>
              <a:rPr lang="zh-CN" altLang="en-US" sz="2800" dirty="0">
                <a:solidFill>
                  <a:srgbClr val="0000FF"/>
                </a:solidFill>
              </a:rPr>
              <a:t>已</a:t>
            </a:r>
            <a:r>
              <a:rPr lang="zh-CN" altLang="en-US" sz="2800" dirty="0"/>
              <a:t>得到规定；</a:t>
            </a:r>
            <a:endParaRPr lang="zh-CN" altLang="en-US" sz="2800" dirty="0"/>
          </a:p>
          <a:p>
            <a:pPr>
              <a:lnSpc>
                <a:spcPct val="90000"/>
              </a:lnSpc>
              <a:buNone/>
            </a:pPr>
            <a:r>
              <a:rPr lang="en-US" altLang="zh-CN" sz="2800"/>
              <a:t>	b)	</a:t>
            </a:r>
            <a:r>
              <a:rPr lang="zh-CN" altLang="en-US" sz="2800" dirty="0"/>
              <a:t>与以前表述不一致的合同或订单的要求已</a:t>
            </a:r>
            <a:r>
              <a:rPr lang="zh-CN" altLang="en-US" sz="2800" dirty="0">
                <a:solidFill>
                  <a:srgbClr val="0000FF"/>
                </a:solidFill>
              </a:rPr>
              <a:t>得到</a:t>
            </a:r>
            <a:r>
              <a:rPr lang="zh-CN" altLang="en-US" sz="2800" dirty="0"/>
              <a:t>解决；</a:t>
            </a:r>
            <a:endParaRPr lang="zh-CN" altLang="en-US" sz="2800" dirty="0"/>
          </a:p>
          <a:p>
            <a:pPr>
              <a:lnSpc>
                <a:spcPct val="90000"/>
              </a:lnSpc>
              <a:buNone/>
            </a:pPr>
            <a:r>
              <a:rPr lang="en-US" altLang="zh-CN" sz="2800"/>
              <a:t>	c)	</a:t>
            </a:r>
            <a:r>
              <a:rPr lang="zh-CN" altLang="en-US" sz="2800" dirty="0"/>
              <a:t>组织有能力满足规定的要求。</a:t>
            </a:r>
            <a:endParaRPr lang="zh-CN" alt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标题 191489"/>
          <p:cNvSpPr>
            <a:spLocks noGrp="1" noRot="1"/>
          </p:cNvSpPr>
          <p:nvPr>
            <p:ph type="title"/>
          </p:nvPr>
        </p:nvSpPr>
        <p:spPr>
          <a:xfrm>
            <a:off x="2209800" y="609600"/>
            <a:ext cx="7772400" cy="1219200"/>
          </a:xfrm>
          <a:ln/>
        </p:spPr>
        <p:txBody>
          <a:bodyPr anchor="ctr" anchorCtr="0"/>
          <a:p>
            <a:r>
              <a:rPr lang="zh-CN" altLang="en-US" sz="5200" dirty="0"/>
              <a:t>7.2    与顾客有关的过程</a:t>
            </a:r>
            <a:endParaRPr lang="zh-CN" altLang="en-US" sz="5200" dirty="0"/>
          </a:p>
        </p:txBody>
      </p:sp>
      <p:sp>
        <p:nvSpPr>
          <p:cNvPr id="191491" name="文本占位符 191490"/>
          <p:cNvSpPr>
            <a:spLocks noGrp="1" noRot="1"/>
          </p:cNvSpPr>
          <p:nvPr>
            <p:ph type="body" idx="1"/>
          </p:nvPr>
        </p:nvSpPr>
        <p:spPr>
          <a:xfrm>
            <a:off x="1919288" y="1844675"/>
            <a:ext cx="8229600" cy="4464050"/>
          </a:xfrm>
          <a:ln/>
        </p:spPr>
        <p:txBody>
          <a:bodyPr/>
          <a:p>
            <a:pPr>
              <a:lnSpc>
                <a:spcPct val="90000"/>
              </a:lnSpc>
              <a:buNone/>
            </a:pPr>
            <a:r>
              <a:rPr lang="zh-CN" altLang="en-US" sz="3400" dirty="0"/>
              <a:t>	</a:t>
            </a:r>
            <a:r>
              <a:rPr lang="zh-CN" altLang="en-US" dirty="0"/>
              <a:t>3、应保持评审结果及评审所引起的措施的记录。</a:t>
            </a:r>
            <a:endParaRPr lang="zh-CN" altLang="en-US" dirty="0"/>
          </a:p>
          <a:p>
            <a:pPr>
              <a:lnSpc>
                <a:spcPct val="90000"/>
              </a:lnSpc>
              <a:buNone/>
            </a:pPr>
            <a:r>
              <a:rPr lang="zh-CN" altLang="en-US" sz="1800" dirty="0"/>
              <a:t>	</a:t>
            </a:r>
            <a:endParaRPr lang="zh-CN" altLang="en-US" sz="1800" dirty="0"/>
          </a:p>
          <a:p>
            <a:pPr>
              <a:lnSpc>
                <a:spcPct val="90000"/>
              </a:lnSpc>
              <a:buNone/>
            </a:pPr>
            <a:r>
              <a:rPr lang="zh-CN" altLang="en-US" sz="3400" dirty="0"/>
              <a:t>	</a:t>
            </a:r>
            <a:r>
              <a:rPr lang="zh-CN" altLang="en-US" dirty="0"/>
              <a:t>4、若顾客</a:t>
            </a:r>
            <a:r>
              <a:rPr lang="zh-CN" altLang="en-US" dirty="0">
                <a:solidFill>
                  <a:srgbClr val="0000FF"/>
                </a:solidFill>
              </a:rPr>
              <a:t>没有提供形成文件的要求</a:t>
            </a:r>
            <a:r>
              <a:rPr lang="zh-CN" altLang="en-US" dirty="0"/>
              <a:t>，</a:t>
            </a:r>
            <a:r>
              <a:rPr lang="zh-CN" altLang="en-US" dirty="0">
                <a:solidFill>
                  <a:srgbClr val="0000FF"/>
                </a:solidFill>
              </a:rPr>
              <a:t>组织</a:t>
            </a:r>
            <a:r>
              <a:rPr lang="zh-CN" altLang="en-US" dirty="0"/>
              <a:t>在接受顾客要求前应对顾客要求进行确认。</a:t>
            </a:r>
            <a:endParaRPr lang="zh-CN" altLang="en-US" dirty="0"/>
          </a:p>
          <a:p>
            <a:pPr>
              <a:lnSpc>
                <a:spcPct val="90000"/>
              </a:lnSpc>
              <a:buNone/>
            </a:pPr>
            <a:endParaRPr lang="zh-CN" altLang="en-US" sz="1800" dirty="0"/>
          </a:p>
          <a:p>
            <a:pPr>
              <a:lnSpc>
                <a:spcPct val="90000"/>
              </a:lnSpc>
              <a:buNone/>
            </a:pPr>
            <a:r>
              <a:rPr lang="zh-CN" altLang="en-US" sz="3400" dirty="0"/>
              <a:t>	</a:t>
            </a:r>
            <a:r>
              <a:rPr lang="zh-CN" altLang="en-US" dirty="0"/>
              <a:t>5、若产品要求发生变更，应确保相关文件得到修改，并确保相关人员知道已变更的要求。</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标题 192513"/>
          <p:cNvSpPr>
            <a:spLocks noGrp="1" noRot="1"/>
          </p:cNvSpPr>
          <p:nvPr>
            <p:ph type="title"/>
          </p:nvPr>
        </p:nvSpPr>
        <p:spPr>
          <a:ln/>
        </p:spPr>
        <p:txBody>
          <a:bodyPr anchor="ctr" anchorCtr="0"/>
          <a:p>
            <a:r>
              <a:rPr lang="zh-CN" altLang="en-US" sz="5200" dirty="0"/>
              <a:t>7.2    与顾客有关的过程</a:t>
            </a:r>
            <a:endParaRPr lang="zh-CN" altLang="en-US" sz="5200" dirty="0"/>
          </a:p>
        </p:txBody>
      </p:sp>
      <p:sp>
        <p:nvSpPr>
          <p:cNvPr id="192515" name="文本占位符 192514"/>
          <p:cNvSpPr>
            <a:spLocks noGrp="1" noRot="1"/>
          </p:cNvSpPr>
          <p:nvPr>
            <p:ph type="body" idx="1"/>
          </p:nvPr>
        </p:nvSpPr>
        <p:spPr>
          <a:xfrm>
            <a:off x="2133600" y="1933575"/>
            <a:ext cx="8153400" cy="3375025"/>
          </a:xfrm>
          <a:ln/>
        </p:spPr>
        <p:txBody>
          <a:bodyPr/>
          <a:p>
            <a:pPr>
              <a:buNone/>
            </a:pPr>
            <a:r>
              <a:rPr lang="zh-CN" altLang="en-US" sz="3800" dirty="0"/>
              <a:t>7.2.3	顾客沟通</a:t>
            </a:r>
            <a:endParaRPr lang="zh-CN" altLang="en-US" sz="2500" dirty="0"/>
          </a:p>
          <a:p>
            <a:pPr>
              <a:buNone/>
            </a:pPr>
            <a:r>
              <a:rPr lang="zh-CN" altLang="en-US" sz="3400" dirty="0"/>
              <a:t>	</a:t>
            </a:r>
            <a:r>
              <a:rPr lang="zh-CN" altLang="en-US" dirty="0"/>
              <a:t>应确定并实施与顾客沟通的有效安排，包括：</a:t>
            </a:r>
            <a:endParaRPr lang="zh-CN" altLang="en-US" dirty="0"/>
          </a:p>
          <a:p>
            <a:pPr>
              <a:buNone/>
            </a:pPr>
            <a:r>
              <a:rPr lang="en-US" altLang="zh-CN"/>
              <a:t>	a)	</a:t>
            </a:r>
            <a:r>
              <a:rPr lang="zh-CN" altLang="en-US" dirty="0"/>
              <a:t>产品信息 ；</a:t>
            </a:r>
            <a:endParaRPr lang="zh-CN" altLang="en-US" dirty="0"/>
          </a:p>
          <a:p>
            <a:pPr>
              <a:buNone/>
            </a:pPr>
            <a:r>
              <a:rPr lang="en-US" altLang="zh-CN"/>
              <a:t>	b)	</a:t>
            </a:r>
            <a:r>
              <a:rPr lang="zh-CN" altLang="en-US" dirty="0"/>
              <a:t>问询、合同或订单的处理，包括对其修改 ；</a:t>
            </a:r>
            <a:endParaRPr lang="zh-CN" altLang="en-US" dirty="0"/>
          </a:p>
          <a:p>
            <a:pPr>
              <a:buNone/>
            </a:pPr>
            <a:r>
              <a:rPr lang="en-US" altLang="zh-CN"/>
              <a:t>	c)	</a:t>
            </a:r>
            <a:r>
              <a:rPr lang="zh-CN" altLang="en-US" dirty="0"/>
              <a:t>顾客反馈，包括顾客抱怨</a:t>
            </a:r>
            <a:r>
              <a:rPr lang="zh-CN" altLang="en-US" sz="3400" dirty="0"/>
              <a:t> 。</a:t>
            </a:r>
            <a:endParaRPr lang="zh-CN" altLang="en-US" sz="3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标题 202753"/>
          <p:cNvSpPr>
            <a:spLocks noGrp="1" noRot="1"/>
          </p:cNvSpPr>
          <p:nvPr>
            <p:ph type="title"/>
          </p:nvPr>
        </p:nvSpPr>
        <p:spPr>
          <a:xfrm>
            <a:off x="1822450" y="228600"/>
            <a:ext cx="8540750" cy="990600"/>
          </a:xfrm>
          <a:ln/>
        </p:spPr>
        <p:txBody>
          <a:bodyPr anchor="ctr" anchorCtr="0"/>
          <a:p>
            <a:r>
              <a:rPr lang="zh-CN" altLang="en-US" sz="5200" dirty="0"/>
              <a:t>7.3    设计和开发</a:t>
            </a:r>
            <a:endParaRPr lang="zh-CN" altLang="en-US" sz="5200" dirty="0"/>
          </a:p>
        </p:txBody>
      </p:sp>
      <p:sp>
        <p:nvSpPr>
          <p:cNvPr id="202755" name="文本占位符 202754"/>
          <p:cNvSpPr>
            <a:spLocks noGrp="1" noRot="1"/>
          </p:cNvSpPr>
          <p:nvPr>
            <p:ph type="body" idx="1"/>
          </p:nvPr>
        </p:nvSpPr>
        <p:spPr>
          <a:xfrm>
            <a:off x="2133600" y="1600200"/>
            <a:ext cx="8153400" cy="3916363"/>
          </a:xfrm>
          <a:ln/>
        </p:spPr>
        <p:txBody>
          <a:bodyPr/>
          <a:p>
            <a:pPr>
              <a:lnSpc>
                <a:spcPct val="90000"/>
              </a:lnSpc>
              <a:buNone/>
            </a:pPr>
            <a:r>
              <a:rPr lang="zh-CN" altLang="en-US" sz="3000" dirty="0"/>
              <a:t>   设计和开发（3.4.4）</a:t>
            </a:r>
            <a:r>
              <a:rPr lang="zh-CN" altLang="en-US" sz="3000" dirty="0">
                <a:latin typeface="Arial" panose="020B0604020202020204" pitchFamily="34" charset="0"/>
              </a:rPr>
              <a:t>——</a:t>
            </a:r>
            <a:r>
              <a:rPr lang="zh-CN" altLang="en-US" sz="3000" dirty="0"/>
              <a:t>将要求转换为产品过程或体系的规定的特性或规范的一组过程</a:t>
            </a:r>
            <a:endParaRPr lang="zh-CN" altLang="en-US" sz="3000" dirty="0"/>
          </a:p>
          <a:p>
            <a:pPr>
              <a:lnSpc>
                <a:spcPct val="90000"/>
              </a:lnSpc>
              <a:buNone/>
            </a:pPr>
            <a:endParaRPr lang="zh-CN" altLang="en-US" sz="3000" dirty="0"/>
          </a:p>
          <a:p>
            <a:pPr>
              <a:lnSpc>
                <a:spcPct val="90000"/>
              </a:lnSpc>
              <a:buNone/>
            </a:pPr>
            <a:r>
              <a:rPr lang="zh-CN" altLang="en-US" sz="3000" dirty="0"/>
              <a:t>							特性	     产品</a:t>
            </a:r>
            <a:endParaRPr lang="zh-CN" altLang="en-US" sz="3000" dirty="0"/>
          </a:p>
          <a:p>
            <a:pPr>
              <a:lnSpc>
                <a:spcPct val="90000"/>
              </a:lnSpc>
              <a:buNone/>
            </a:pPr>
            <a:r>
              <a:rPr lang="zh-CN" altLang="en-US" sz="3000" dirty="0"/>
              <a:t>要求		设计和开发			     过程</a:t>
            </a:r>
            <a:endParaRPr lang="zh-CN" altLang="en-US" sz="3000" dirty="0"/>
          </a:p>
          <a:p>
            <a:pPr>
              <a:lnSpc>
                <a:spcPct val="90000"/>
              </a:lnSpc>
              <a:buNone/>
            </a:pPr>
            <a:r>
              <a:rPr lang="zh-CN" altLang="en-US" sz="3000" dirty="0"/>
              <a:t>							规范	     体系</a:t>
            </a:r>
            <a:endParaRPr lang="zh-CN" altLang="en-US" sz="3000" dirty="0"/>
          </a:p>
          <a:p>
            <a:pPr>
              <a:lnSpc>
                <a:spcPct val="90000"/>
              </a:lnSpc>
              <a:buNone/>
            </a:pPr>
            <a:endParaRPr lang="zh-CN" altLang="en-US" sz="3000" dirty="0"/>
          </a:p>
          <a:p>
            <a:pPr>
              <a:lnSpc>
                <a:spcPct val="90000"/>
              </a:lnSpc>
              <a:buNone/>
            </a:pPr>
            <a:r>
              <a:rPr lang="zh-CN" altLang="en-US" sz="3000" dirty="0"/>
              <a:t>	*本要求仅指对产品的设计和开发的要求。</a:t>
            </a:r>
            <a:endParaRPr lang="zh-CN" altLang="en-US" sz="3000" dirty="0"/>
          </a:p>
        </p:txBody>
      </p:sp>
      <p:sp>
        <p:nvSpPr>
          <p:cNvPr id="202756" name="直接连接符 202755"/>
          <p:cNvSpPr/>
          <p:nvPr/>
        </p:nvSpPr>
        <p:spPr>
          <a:xfrm>
            <a:off x="3071813" y="3789363"/>
            <a:ext cx="685800" cy="0"/>
          </a:xfrm>
          <a:prstGeom prst="line">
            <a:avLst/>
          </a:prstGeom>
          <a:ln w="9525" cap="flat" cmpd="sng">
            <a:solidFill>
              <a:schemeClr val="tx1"/>
            </a:solidFill>
            <a:prstDash val="solid"/>
            <a:headEnd type="none" w="med" len="med"/>
            <a:tailEnd type="triangle" w="med" len="med"/>
          </a:ln>
        </p:spPr>
      </p:sp>
      <p:sp>
        <p:nvSpPr>
          <p:cNvPr id="202757" name="直接连接符 202756"/>
          <p:cNvSpPr/>
          <p:nvPr/>
        </p:nvSpPr>
        <p:spPr>
          <a:xfrm>
            <a:off x="5965825" y="3789363"/>
            <a:ext cx="1066800" cy="0"/>
          </a:xfrm>
          <a:prstGeom prst="line">
            <a:avLst/>
          </a:prstGeom>
          <a:ln w="9525" cap="flat" cmpd="sng">
            <a:solidFill>
              <a:schemeClr val="tx1"/>
            </a:solidFill>
            <a:prstDash val="solid"/>
            <a:headEnd type="none" w="med" len="med"/>
            <a:tailEnd type="triangle" w="med" len="med"/>
          </a:ln>
        </p:spPr>
      </p:sp>
      <p:sp>
        <p:nvSpPr>
          <p:cNvPr id="202764" name="双括号 202763"/>
          <p:cNvSpPr/>
          <p:nvPr/>
        </p:nvSpPr>
        <p:spPr>
          <a:xfrm>
            <a:off x="8718550" y="3213100"/>
            <a:ext cx="1295400" cy="1143000"/>
          </a:xfrm>
          <a:prstGeom prst="bracketPair">
            <a:avLst>
              <a:gd name="adj" fmla="val 16667"/>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标题 203777"/>
          <p:cNvSpPr>
            <a:spLocks noGrp="1" noRot="1"/>
          </p:cNvSpPr>
          <p:nvPr>
            <p:ph type="title"/>
          </p:nvPr>
        </p:nvSpPr>
        <p:spPr>
          <a:xfrm>
            <a:off x="1822450" y="228600"/>
            <a:ext cx="8540750" cy="914400"/>
          </a:xfrm>
          <a:ln/>
        </p:spPr>
        <p:txBody>
          <a:bodyPr anchor="ctr" anchorCtr="0"/>
          <a:p>
            <a:r>
              <a:rPr lang="zh-CN" altLang="en-US" sz="5200" dirty="0"/>
              <a:t>7.3    设计和开发</a:t>
            </a:r>
            <a:endParaRPr lang="zh-CN" altLang="en-US" sz="5200" dirty="0"/>
          </a:p>
        </p:txBody>
      </p:sp>
      <p:sp>
        <p:nvSpPr>
          <p:cNvPr id="203779" name="文本占位符 203778"/>
          <p:cNvSpPr>
            <a:spLocks noGrp="1" noRot="1"/>
          </p:cNvSpPr>
          <p:nvPr>
            <p:ph type="body" idx="1"/>
          </p:nvPr>
        </p:nvSpPr>
        <p:spPr>
          <a:xfrm>
            <a:off x="1992313" y="1557338"/>
            <a:ext cx="8305800" cy="5040312"/>
          </a:xfrm>
          <a:ln/>
        </p:spPr>
        <p:txBody>
          <a:bodyPr/>
          <a:p>
            <a:pPr>
              <a:lnSpc>
                <a:spcPct val="90000"/>
              </a:lnSpc>
              <a:buNone/>
            </a:pPr>
            <a:r>
              <a:rPr lang="zh-CN" altLang="en-US" sz="2400" dirty="0"/>
              <a:t>7.3.1	设计和开发策划</a:t>
            </a:r>
            <a:endParaRPr lang="zh-CN" altLang="en-US" sz="2400" dirty="0"/>
          </a:p>
          <a:p>
            <a:pPr>
              <a:lnSpc>
                <a:spcPct val="90000"/>
              </a:lnSpc>
              <a:buNone/>
            </a:pPr>
            <a:r>
              <a:rPr lang="zh-CN" altLang="en-US" sz="2400" dirty="0"/>
              <a:t>	1、应对设计和开发过程进行策划和控制。</a:t>
            </a:r>
            <a:endParaRPr lang="zh-CN" altLang="en-US" sz="2400" dirty="0"/>
          </a:p>
          <a:p>
            <a:pPr>
              <a:lnSpc>
                <a:spcPct val="90000"/>
              </a:lnSpc>
              <a:buNone/>
            </a:pPr>
            <a:r>
              <a:rPr lang="zh-CN" altLang="en-US" sz="2400" dirty="0"/>
              <a:t>	2、设计和开发策划应确定：</a:t>
            </a:r>
            <a:endParaRPr lang="zh-CN" altLang="en-US" sz="2400" dirty="0"/>
          </a:p>
          <a:p>
            <a:pPr>
              <a:lnSpc>
                <a:spcPct val="90000"/>
              </a:lnSpc>
              <a:buNone/>
            </a:pPr>
            <a:r>
              <a:rPr lang="zh-CN" altLang="en-US" sz="2400" dirty="0"/>
              <a:t>		</a:t>
            </a:r>
            <a:r>
              <a:rPr lang="en-US" altLang="zh-CN" sz="2400"/>
              <a:t>a) </a:t>
            </a:r>
            <a:r>
              <a:rPr lang="zh-CN" altLang="en-US" sz="2400" dirty="0"/>
              <a:t>设计和开发</a:t>
            </a:r>
            <a:r>
              <a:rPr lang="zh-CN" altLang="en-US" sz="2400" dirty="0">
                <a:solidFill>
                  <a:srgbClr val="0000FF"/>
                </a:solidFill>
              </a:rPr>
              <a:t>的</a:t>
            </a:r>
            <a:r>
              <a:rPr lang="zh-CN" altLang="en-US" sz="2400" dirty="0"/>
              <a:t>阶段</a:t>
            </a:r>
            <a:endParaRPr lang="zh-CN" altLang="en-US" sz="2400" dirty="0"/>
          </a:p>
          <a:p>
            <a:pPr>
              <a:lnSpc>
                <a:spcPct val="90000"/>
              </a:lnSpc>
              <a:buNone/>
            </a:pPr>
            <a:r>
              <a:rPr lang="en-US" altLang="zh-CN" sz="2400"/>
              <a:t>		b) </a:t>
            </a:r>
            <a:r>
              <a:rPr lang="zh-CN" altLang="en-US" sz="2400" dirty="0"/>
              <a:t>适合于每个设计和开发阶段的评审、验证和确	    认活动；</a:t>
            </a:r>
            <a:endParaRPr lang="zh-CN" altLang="en-US" sz="2400" dirty="0"/>
          </a:p>
          <a:p>
            <a:pPr>
              <a:lnSpc>
                <a:spcPct val="90000"/>
              </a:lnSpc>
              <a:buNone/>
            </a:pPr>
            <a:r>
              <a:rPr lang="en-US" altLang="zh-CN" sz="2400"/>
              <a:t>		c) </a:t>
            </a:r>
            <a:r>
              <a:rPr lang="zh-CN" altLang="en-US" sz="2400" dirty="0"/>
              <a:t>设计和开发的职责和权限；</a:t>
            </a:r>
            <a:endParaRPr lang="zh-CN" altLang="en-US" sz="2400" dirty="0"/>
          </a:p>
          <a:p>
            <a:pPr>
              <a:lnSpc>
                <a:spcPct val="90000"/>
              </a:lnSpc>
              <a:buNone/>
            </a:pPr>
            <a:r>
              <a:rPr lang="zh-CN" altLang="en-US" sz="2400" dirty="0"/>
              <a:t>	3、应对参与设计和开发的不同小组之间的接口进行	管理，以确保有效的沟通，并明确职责分工。</a:t>
            </a:r>
            <a:endParaRPr lang="zh-CN" altLang="en-US" sz="2400" dirty="0"/>
          </a:p>
          <a:p>
            <a:pPr>
              <a:lnSpc>
                <a:spcPct val="90000"/>
              </a:lnSpc>
              <a:buNone/>
            </a:pPr>
            <a:r>
              <a:rPr lang="zh-CN" altLang="en-US" sz="2400" dirty="0"/>
              <a:t>	4、随设计和开发的进展，适当时应更新策划的输出。</a:t>
            </a:r>
            <a:endParaRPr lang="zh-CN" altLang="en-US" sz="2400" dirty="0"/>
          </a:p>
          <a:p>
            <a:pPr>
              <a:lnSpc>
                <a:spcPct val="90000"/>
              </a:lnSpc>
              <a:buNone/>
            </a:pPr>
            <a:r>
              <a:rPr lang="zh-CN" altLang="en-US" sz="2400" dirty="0">
                <a:solidFill>
                  <a:srgbClr val="FF0000"/>
                </a:solidFill>
              </a:rPr>
              <a:t>    注：设计和开发的评审、验证和确认具有不同的目的，根据产品和组织的具体情况，可单独或以任何组合的方式进行并记录。</a:t>
            </a:r>
            <a:endParaRPr lang="zh-CN" altLang="en-US" sz="24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标题 204801"/>
          <p:cNvSpPr>
            <a:spLocks noGrp="1" noRot="1"/>
          </p:cNvSpPr>
          <p:nvPr>
            <p:ph type="title"/>
          </p:nvPr>
        </p:nvSpPr>
        <p:spPr>
          <a:xfrm>
            <a:off x="1822450" y="228600"/>
            <a:ext cx="8540750" cy="914400"/>
          </a:xfrm>
          <a:ln/>
        </p:spPr>
        <p:txBody>
          <a:bodyPr anchor="ctr" anchorCtr="0"/>
          <a:p>
            <a:r>
              <a:rPr lang="zh-CN" altLang="en-US" sz="5200" dirty="0"/>
              <a:t>7.3    设计和开发</a:t>
            </a:r>
            <a:endParaRPr lang="zh-CN" altLang="en-US" sz="5200" dirty="0"/>
          </a:p>
        </p:txBody>
      </p:sp>
      <p:sp>
        <p:nvSpPr>
          <p:cNvPr id="204803" name="文本占位符 204802"/>
          <p:cNvSpPr>
            <a:spLocks noGrp="1" noRot="1"/>
          </p:cNvSpPr>
          <p:nvPr>
            <p:ph type="body" idx="1"/>
          </p:nvPr>
        </p:nvSpPr>
        <p:spPr>
          <a:xfrm>
            <a:off x="2057400" y="1676400"/>
            <a:ext cx="8153400" cy="4724400"/>
          </a:xfrm>
          <a:ln/>
        </p:spPr>
        <p:txBody>
          <a:bodyPr/>
          <a:p>
            <a:pPr>
              <a:buNone/>
            </a:pPr>
            <a:r>
              <a:rPr lang="zh-CN" altLang="en-US" sz="2800" dirty="0"/>
              <a:t>7.3.2	设计和开发输入</a:t>
            </a:r>
            <a:endParaRPr lang="zh-CN" altLang="en-US" sz="2800" dirty="0"/>
          </a:p>
          <a:p>
            <a:pPr>
              <a:buNone/>
            </a:pPr>
            <a:r>
              <a:rPr lang="zh-CN" altLang="en-US" sz="2800" dirty="0"/>
              <a:t>	1、应确定与产品要求有关的输入，并保持记录</a:t>
            </a:r>
            <a:endParaRPr lang="zh-CN" altLang="en-US" sz="2800" dirty="0"/>
          </a:p>
          <a:p>
            <a:pPr>
              <a:buNone/>
            </a:pPr>
            <a:r>
              <a:rPr lang="zh-CN" altLang="en-US" sz="2800" dirty="0"/>
              <a:t>	2、设计和开发输入应包括：</a:t>
            </a:r>
            <a:endParaRPr lang="zh-CN" altLang="en-US" sz="2800" dirty="0"/>
          </a:p>
          <a:p>
            <a:pPr>
              <a:buNone/>
            </a:pPr>
            <a:r>
              <a:rPr lang="en-US" altLang="zh-CN" sz="2800"/>
              <a:t>		a) </a:t>
            </a:r>
            <a:r>
              <a:rPr lang="zh-CN" altLang="en-US" sz="2800" dirty="0"/>
              <a:t>功能</a:t>
            </a:r>
            <a:r>
              <a:rPr lang="zh-CN" altLang="en-US" sz="2800" dirty="0">
                <a:solidFill>
                  <a:srgbClr val="0000FF"/>
                </a:solidFill>
              </a:rPr>
              <a:t>要求</a:t>
            </a:r>
            <a:r>
              <a:rPr lang="zh-CN" altLang="en-US" sz="2800" dirty="0"/>
              <a:t>和性能要求；</a:t>
            </a:r>
            <a:endParaRPr lang="zh-CN" altLang="en-US" sz="2800" dirty="0"/>
          </a:p>
          <a:p>
            <a:pPr>
              <a:buNone/>
            </a:pPr>
            <a:r>
              <a:rPr lang="en-US" altLang="zh-CN" sz="2800"/>
              <a:t>		b) </a:t>
            </a:r>
            <a:r>
              <a:rPr lang="zh-CN" altLang="en-US" sz="2800" dirty="0"/>
              <a:t>适用的法律法规要求；</a:t>
            </a:r>
            <a:endParaRPr lang="zh-CN" altLang="en-US" sz="2800" dirty="0"/>
          </a:p>
          <a:p>
            <a:pPr>
              <a:buNone/>
            </a:pPr>
            <a:r>
              <a:rPr lang="en-US" altLang="zh-CN" sz="2800"/>
              <a:t>		c) </a:t>
            </a:r>
            <a:r>
              <a:rPr lang="zh-CN" altLang="en-US" sz="2800" dirty="0"/>
              <a:t>适用时，</a:t>
            </a:r>
            <a:r>
              <a:rPr lang="zh-CN" altLang="en-US" sz="2800" dirty="0">
                <a:solidFill>
                  <a:srgbClr val="0000FF"/>
                </a:solidFill>
              </a:rPr>
              <a:t>来源于</a:t>
            </a:r>
            <a:r>
              <a:rPr lang="zh-CN" altLang="en-US" sz="2800" dirty="0"/>
              <a:t>以前类似设计的信息；</a:t>
            </a:r>
            <a:endParaRPr lang="zh-CN" altLang="en-US" sz="2800" dirty="0"/>
          </a:p>
          <a:p>
            <a:pPr>
              <a:buNone/>
            </a:pPr>
            <a:r>
              <a:rPr lang="zh-CN" altLang="en-US" sz="2800" dirty="0"/>
              <a:t>		</a:t>
            </a:r>
            <a:r>
              <a:rPr lang="en-US" altLang="zh-CN" sz="2800"/>
              <a:t>d) </a:t>
            </a:r>
            <a:r>
              <a:rPr lang="zh-CN" altLang="en-US" sz="2800" dirty="0">
                <a:solidFill>
                  <a:srgbClr val="0000FF"/>
                </a:solidFill>
              </a:rPr>
              <a:t>设计和开发</a:t>
            </a:r>
            <a:r>
              <a:rPr lang="zh-CN" altLang="en-US" sz="2800" dirty="0"/>
              <a:t>所必需的其他要求。</a:t>
            </a:r>
            <a:endParaRPr lang="zh-CN" altLang="en-US" sz="2800" dirty="0"/>
          </a:p>
          <a:p>
            <a:pPr>
              <a:buNone/>
            </a:pPr>
            <a:r>
              <a:rPr lang="zh-CN" altLang="en-US" sz="2800" dirty="0"/>
              <a:t>	3、</a:t>
            </a:r>
            <a:r>
              <a:rPr lang="zh-CN" altLang="en-US" sz="2800" dirty="0">
                <a:solidFill>
                  <a:srgbClr val="0000FF"/>
                </a:solidFill>
              </a:rPr>
              <a:t>应</a:t>
            </a:r>
            <a:r>
              <a:rPr lang="zh-CN" altLang="en-US" sz="2800" dirty="0"/>
              <a:t>对</a:t>
            </a:r>
            <a:r>
              <a:rPr lang="zh-CN" altLang="en-US" sz="2800" dirty="0">
                <a:solidFill>
                  <a:srgbClr val="0000FF"/>
                </a:solidFill>
              </a:rPr>
              <a:t>这些</a:t>
            </a:r>
            <a:r>
              <a:rPr lang="zh-CN" altLang="en-US" sz="2800" dirty="0"/>
              <a:t>输入的</a:t>
            </a:r>
            <a:r>
              <a:rPr lang="zh-CN" altLang="en-US" sz="2800" dirty="0">
                <a:solidFill>
                  <a:srgbClr val="0000FF"/>
                </a:solidFill>
              </a:rPr>
              <a:t>充分性和适宜性</a:t>
            </a:r>
            <a:r>
              <a:rPr lang="zh-CN" altLang="en-US" sz="2800" dirty="0"/>
              <a:t>进行评审，要求应完整、清楚，并且不能自相矛盾。</a:t>
            </a:r>
            <a:endParaRPr lang="zh-CN" alt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标题 205825"/>
          <p:cNvSpPr>
            <a:spLocks noGrp="1" noRot="1"/>
          </p:cNvSpPr>
          <p:nvPr>
            <p:ph type="title"/>
          </p:nvPr>
        </p:nvSpPr>
        <p:spPr>
          <a:ln/>
        </p:spPr>
        <p:txBody>
          <a:bodyPr anchor="ctr" anchorCtr="0"/>
          <a:p>
            <a:r>
              <a:rPr lang="zh-CN" altLang="en-US" sz="5200" dirty="0"/>
              <a:t>7.3    设计和开发</a:t>
            </a:r>
            <a:endParaRPr lang="zh-CN" altLang="en-US" sz="5200" dirty="0"/>
          </a:p>
        </p:txBody>
      </p:sp>
      <p:sp>
        <p:nvSpPr>
          <p:cNvPr id="205827" name="文本占位符 205826"/>
          <p:cNvSpPr>
            <a:spLocks noGrp="1" noRot="1"/>
          </p:cNvSpPr>
          <p:nvPr>
            <p:ph type="body" idx="1"/>
          </p:nvPr>
        </p:nvSpPr>
        <p:spPr>
          <a:ln/>
        </p:spPr>
        <p:txBody>
          <a:bodyPr/>
          <a:p>
            <a:pPr>
              <a:buNone/>
            </a:pPr>
            <a:r>
              <a:rPr lang="zh-CN" altLang="en-US" sz="2800" dirty="0"/>
              <a:t>7.3.3	设计和开发输出</a:t>
            </a:r>
            <a:endParaRPr lang="zh-CN" altLang="en-US" sz="2800" dirty="0"/>
          </a:p>
          <a:p>
            <a:pPr>
              <a:buNone/>
            </a:pPr>
            <a:r>
              <a:rPr lang="zh-CN" altLang="en-US" sz="2800" dirty="0"/>
              <a:t>	1、设计和开发输出的</a:t>
            </a:r>
            <a:r>
              <a:rPr lang="zh-CN" altLang="en-US" sz="2800" dirty="0">
                <a:solidFill>
                  <a:srgbClr val="FF0000"/>
                </a:solidFill>
              </a:rPr>
              <a:t>方式</a:t>
            </a:r>
            <a:r>
              <a:rPr lang="zh-CN" altLang="en-US" sz="2800" dirty="0"/>
              <a:t>应适合于</a:t>
            </a:r>
            <a:r>
              <a:rPr lang="zh-CN" altLang="en-US" sz="2800" dirty="0">
                <a:solidFill>
                  <a:srgbClr val="FF0000"/>
                </a:solidFill>
              </a:rPr>
              <a:t>对照</a:t>
            </a:r>
            <a:r>
              <a:rPr lang="zh-CN" altLang="en-US" sz="2800" dirty="0"/>
              <a:t>设计和开发的输入进行验证，并在放行前得到批准。</a:t>
            </a:r>
            <a:endParaRPr lang="zh-CN" altLang="en-US" sz="2800" dirty="0"/>
          </a:p>
          <a:p>
            <a:pPr>
              <a:buNone/>
            </a:pPr>
            <a:r>
              <a:rPr lang="zh-CN" altLang="en-US" sz="2800" dirty="0"/>
              <a:t>	2、 设计和开发输出应：</a:t>
            </a:r>
            <a:endParaRPr lang="zh-CN" altLang="en-US" sz="2800" dirty="0"/>
          </a:p>
          <a:p>
            <a:pPr>
              <a:buNone/>
            </a:pPr>
            <a:r>
              <a:rPr lang="en-US" altLang="zh-CN" sz="2800"/>
              <a:t>	a) 	</a:t>
            </a:r>
            <a:r>
              <a:rPr lang="zh-CN" altLang="en-US" sz="2800" dirty="0"/>
              <a:t>满足设计和开发输入的要求；</a:t>
            </a:r>
            <a:endParaRPr lang="zh-CN" altLang="en-US" sz="2800" dirty="0"/>
          </a:p>
          <a:p>
            <a:pPr>
              <a:buNone/>
            </a:pPr>
            <a:r>
              <a:rPr lang="en-US" altLang="zh-CN" sz="2800"/>
              <a:t>	b)	</a:t>
            </a:r>
            <a:r>
              <a:rPr lang="zh-CN" altLang="en-US" sz="2800" dirty="0"/>
              <a:t>给出采购、生产和服务提供的适当信息；</a:t>
            </a:r>
            <a:endParaRPr lang="zh-CN" altLang="en-US" sz="2800" dirty="0"/>
          </a:p>
          <a:p>
            <a:pPr>
              <a:buNone/>
            </a:pPr>
            <a:r>
              <a:rPr lang="en-US" altLang="zh-CN" sz="2800"/>
              <a:t>	c) 	</a:t>
            </a:r>
            <a:r>
              <a:rPr lang="zh-CN" altLang="en-US" sz="2800" dirty="0"/>
              <a:t>包含或引用产品接收准则；</a:t>
            </a:r>
            <a:endParaRPr lang="zh-CN" altLang="en-US" sz="2800" dirty="0"/>
          </a:p>
          <a:p>
            <a:pPr>
              <a:buNone/>
            </a:pPr>
            <a:r>
              <a:rPr lang="en-US" altLang="zh-CN" sz="2800"/>
              <a:t>	d) 	</a:t>
            </a:r>
            <a:r>
              <a:rPr lang="zh-CN" altLang="en-US" sz="2800" dirty="0"/>
              <a:t>规定对产品的安全和正常使用所必需的特性。</a:t>
            </a:r>
            <a:endParaRPr lang="zh-CN" altLang="en-US" sz="2800" dirty="0"/>
          </a:p>
          <a:p>
            <a:pPr>
              <a:buNone/>
            </a:pPr>
            <a:r>
              <a:rPr lang="zh-CN" altLang="en-US" sz="2800" dirty="0">
                <a:solidFill>
                  <a:srgbClr val="FF0000"/>
                </a:solidFill>
              </a:rPr>
              <a:t>   注：生产和服务提供的信息可能包括产品防护的细节。</a:t>
            </a:r>
            <a:endParaRPr lang="zh-CN" altLang="en-US" sz="28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标题 206849"/>
          <p:cNvSpPr>
            <a:spLocks noGrp="1" noRot="1"/>
          </p:cNvSpPr>
          <p:nvPr>
            <p:ph type="title"/>
          </p:nvPr>
        </p:nvSpPr>
        <p:spPr>
          <a:xfrm>
            <a:off x="1822450" y="228600"/>
            <a:ext cx="8540750" cy="914400"/>
          </a:xfrm>
          <a:ln/>
        </p:spPr>
        <p:txBody>
          <a:bodyPr anchor="ctr" anchorCtr="0"/>
          <a:p>
            <a:r>
              <a:rPr lang="zh-CN" altLang="en-US" sz="5200" dirty="0"/>
              <a:t>7.3    设计和开发</a:t>
            </a:r>
            <a:endParaRPr lang="zh-CN" altLang="en-US" sz="5200" dirty="0"/>
          </a:p>
        </p:txBody>
      </p:sp>
      <p:sp>
        <p:nvSpPr>
          <p:cNvPr id="206851" name="文本占位符 206850"/>
          <p:cNvSpPr>
            <a:spLocks noGrp="1" noRot="1"/>
          </p:cNvSpPr>
          <p:nvPr>
            <p:ph type="body" idx="1"/>
          </p:nvPr>
        </p:nvSpPr>
        <p:spPr>
          <a:xfrm>
            <a:off x="1981200" y="1676400"/>
            <a:ext cx="8153400" cy="4724400"/>
          </a:xfrm>
          <a:ln/>
        </p:spPr>
        <p:txBody>
          <a:bodyPr/>
          <a:p>
            <a:pPr>
              <a:buNone/>
            </a:pPr>
            <a:r>
              <a:rPr lang="zh-CN" altLang="en-US" sz="2800" dirty="0"/>
              <a:t>7.3.4	设计和开发评审</a:t>
            </a:r>
            <a:endParaRPr lang="zh-CN" altLang="en-US" sz="2800" dirty="0"/>
          </a:p>
          <a:p>
            <a:pPr>
              <a:buNone/>
            </a:pPr>
            <a:r>
              <a:rPr lang="zh-CN" altLang="en-US" sz="2800" dirty="0"/>
              <a:t>	1、应依据所策划的安排，</a:t>
            </a:r>
            <a:r>
              <a:rPr lang="zh-CN" altLang="en-US" sz="2800" dirty="0">
                <a:solidFill>
                  <a:srgbClr val="0000FF"/>
                </a:solidFill>
              </a:rPr>
              <a:t>在适宜的</a:t>
            </a:r>
            <a:r>
              <a:rPr lang="zh-CN" altLang="en-US" sz="2800" dirty="0"/>
              <a:t>阶段对设计和开发进行系统的评审。</a:t>
            </a:r>
            <a:endParaRPr lang="zh-CN" altLang="en-US" sz="2800" dirty="0"/>
          </a:p>
          <a:p>
            <a:pPr>
              <a:buNone/>
            </a:pPr>
            <a:r>
              <a:rPr lang="zh-CN" altLang="en-US" sz="2800" dirty="0"/>
              <a:t>	2、设计和开发评审应：</a:t>
            </a:r>
            <a:endParaRPr lang="zh-CN" altLang="en-US" sz="2800" dirty="0"/>
          </a:p>
          <a:p>
            <a:pPr>
              <a:buNone/>
            </a:pPr>
            <a:r>
              <a:rPr lang="zh-CN" altLang="en-US" sz="2800" dirty="0"/>
              <a:t>		</a:t>
            </a:r>
            <a:r>
              <a:rPr lang="en-US" altLang="zh-CN" sz="2800"/>
              <a:t>a) </a:t>
            </a:r>
            <a:r>
              <a:rPr lang="zh-CN" altLang="en-US" sz="2800" dirty="0"/>
              <a:t>评价设计和开发的结果满足要求的能力；</a:t>
            </a:r>
            <a:endParaRPr lang="zh-CN" altLang="en-US" sz="2800" dirty="0"/>
          </a:p>
          <a:p>
            <a:pPr>
              <a:buNone/>
            </a:pPr>
            <a:r>
              <a:rPr lang="zh-CN" altLang="en-US" sz="2800" dirty="0"/>
              <a:t>		</a:t>
            </a:r>
            <a:r>
              <a:rPr lang="en-US" altLang="zh-CN" sz="2800"/>
              <a:t>b) </a:t>
            </a:r>
            <a:r>
              <a:rPr lang="zh-CN" altLang="en-US" sz="2800" dirty="0"/>
              <a:t>识别任何问题并提出必要的措施。</a:t>
            </a:r>
            <a:endParaRPr lang="zh-CN" altLang="en-US" sz="2800" dirty="0"/>
          </a:p>
          <a:p>
            <a:pPr>
              <a:buNone/>
            </a:pPr>
            <a:r>
              <a:rPr lang="zh-CN" altLang="en-US" sz="2800" dirty="0"/>
              <a:t>	3、评审的参加人员应包括与评审阶段有关职能的代表。</a:t>
            </a:r>
            <a:endParaRPr lang="zh-CN" altLang="en-US" sz="2800" dirty="0"/>
          </a:p>
          <a:p>
            <a:pPr>
              <a:buNone/>
            </a:pPr>
            <a:r>
              <a:rPr lang="zh-CN" altLang="en-US" sz="2800" dirty="0"/>
              <a:t>	4、应保持评审结果及任何必要措施的记录。</a:t>
            </a:r>
            <a:endParaRPr lang="zh-CN" alt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标题 207873"/>
          <p:cNvSpPr>
            <a:spLocks noGrp="1" noRot="1"/>
          </p:cNvSpPr>
          <p:nvPr>
            <p:ph type="title"/>
          </p:nvPr>
        </p:nvSpPr>
        <p:spPr>
          <a:xfrm>
            <a:off x="1822450" y="228600"/>
            <a:ext cx="8540750" cy="838200"/>
          </a:xfrm>
          <a:ln/>
        </p:spPr>
        <p:txBody>
          <a:bodyPr anchor="ctr" anchorCtr="0"/>
          <a:p>
            <a:r>
              <a:rPr lang="zh-CN" altLang="en-US" sz="5200" dirty="0"/>
              <a:t>7.3    设计和开发</a:t>
            </a:r>
            <a:endParaRPr lang="zh-CN" altLang="en-US" sz="5200" dirty="0"/>
          </a:p>
        </p:txBody>
      </p:sp>
      <p:sp>
        <p:nvSpPr>
          <p:cNvPr id="207875" name="文本占位符 207874"/>
          <p:cNvSpPr>
            <a:spLocks noGrp="1" noRot="1"/>
          </p:cNvSpPr>
          <p:nvPr>
            <p:ph type="body" idx="1"/>
          </p:nvPr>
        </p:nvSpPr>
        <p:spPr>
          <a:xfrm>
            <a:off x="2057400" y="1676400"/>
            <a:ext cx="8153400" cy="4495800"/>
          </a:xfrm>
          <a:ln/>
        </p:spPr>
        <p:txBody>
          <a:bodyPr/>
          <a:p>
            <a:pPr>
              <a:lnSpc>
                <a:spcPct val="90000"/>
              </a:lnSpc>
              <a:buNone/>
            </a:pPr>
            <a:r>
              <a:rPr lang="zh-CN" altLang="en-US" sz="2800" dirty="0"/>
              <a:t>7.3.5	设计和开发验证</a:t>
            </a:r>
            <a:endParaRPr lang="zh-CN" altLang="en-US" sz="2800" dirty="0"/>
          </a:p>
          <a:p>
            <a:pPr>
              <a:lnSpc>
                <a:spcPct val="90000"/>
              </a:lnSpc>
              <a:buNone/>
            </a:pPr>
            <a:r>
              <a:rPr lang="zh-CN" altLang="en-US" sz="2800" dirty="0"/>
              <a:t>1、应按策划的安排对设计和开发进行验证，以确保设计和开发输出满足输入的要求。</a:t>
            </a:r>
            <a:endParaRPr lang="zh-CN" altLang="en-US" sz="2800" dirty="0"/>
          </a:p>
          <a:p>
            <a:pPr>
              <a:lnSpc>
                <a:spcPct val="90000"/>
              </a:lnSpc>
              <a:buNone/>
            </a:pPr>
            <a:r>
              <a:rPr lang="zh-CN" altLang="en-US" sz="2800" dirty="0"/>
              <a:t>2、设计和开发验证的方法可以是：</a:t>
            </a:r>
            <a:endParaRPr lang="zh-CN" altLang="en-US" sz="2800" dirty="0"/>
          </a:p>
          <a:p>
            <a:pPr>
              <a:lnSpc>
                <a:spcPct val="90000"/>
              </a:lnSpc>
              <a:buNone/>
            </a:pPr>
            <a:r>
              <a:rPr lang="en-US" altLang="zh-CN" sz="2800"/>
              <a:t>		a) </a:t>
            </a:r>
            <a:r>
              <a:rPr lang="zh-CN" altLang="en-US" sz="2800" dirty="0"/>
              <a:t>变换方法进行计算；</a:t>
            </a:r>
            <a:endParaRPr lang="zh-CN" altLang="en-US" sz="2800" dirty="0"/>
          </a:p>
          <a:p>
            <a:pPr>
              <a:lnSpc>
                <a:spcPct val="90000"/>
              </a:lnSpc>
              <a:buNone/>
            </a:pPr>
            <a:r>
              <a:rPr lang="en-US" altLang="zh-CN" sz="2800"/>
              <a:t>		b) </a:t>
            </a:r>
            <a:r>
              <a:rPr lang="zh-CN" altLang="en-US" sz="2800" dirty="0"/>
              <a:t>进行试验和演示；</a:t>
            </a:r>
            <a:endParaRPr lang="zh-CN" altLang="en-US" sz="2800" dirty="0"/>
          </a:p>
          <a:p>
            <a:pPr>
              <a:lnSpc>
                <a:spcPct val="90000"/>
              </a:lnSpc>
              <a:buNone/>
            </a:pPr>
            <a:r>
              <a:rPr lang="en-US" altLang="zh-CN" sz="2800"/>
              <a:t>		c) </a:t>
            </a:r>
            <a:r>
              <a:rPr lang="zh-CN" altLang="en-US" sz="2800" dirty="0"/>
              <a:t>与已证实的类似设计进行比较；</a:t>
            </a:r>
            <a:endParaRPr lang="zh-CN" altLang="en-US" sz="2800" dirty="0"/>
          </a:p>
          <a:p>
            <a:pPr>
              <a:lnSpc>
                <a:spcPct val="90000"/>
              </a:lnSpc>
              <a:buNone/>
            </a:pPr>
            <a:r>
              <a:rPr lang="en-US" altLang="zh-CN" sz="2800"/>
              <a:t>		d) </a:t>
            </a:r>
            <a:r>
              <a:rPr lang="zh-CN" altLang="en-US" sz="2800" dirty="0"/>
              <a:t>设计和开发评审；</a:t>
            </a:r>
            <a:endParaRPr lang="zh-CN" altLang="en-US" sz="2800" dirty="0"/>
          </a:p>
          <a:p>
            <a:pPr>
              <a:lnSpc>
                <a:spcPct val="90000"/>
              </a:lnSpc>
              <a:buNone/>
            </a:pPr>
            <a:r>
              <a:rPr lang="zh-CN" altLang="en-US" sz="2800" dirty="0"/>
              <a:t>3、应保持验证结果及任何必要措施的记录。</a:t>
            </a:r>
            <a:endParaRPr lang="zh-CN" alt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标题 208897"/>
          <p:cNvSpPr>
            <a:spLocks noGrp="1" noRot="1"/>
          </p:cNvSpPr>
          <p:nvPr>
            <p:ph type="title"/>
          </p:nvPr>
        </p:nvSpPr>
        <p:spPr>
          <a:ln/>
        </p:spPr>
        <p:txBody>
          <a:bodyPr anchor="ctr" anchorCtr="0"/>
          <a:p>
            <a:r>
              <a:rPr lang="zh-CN" altLang="en-US" sz="5200" dirty="0"/>
              <a:t>7.3    设计和开发</a:t>
            </a:r>
            <a:endParaRPr lang="zh-CN" altLang="en-US" sz="5200" dirty="0"/>
          </a:p>
        </p:txBody>
      </p:sp>
      <p:sp>
        <p:nvSpPr>
          <p:cNvPr id="208899" name="文本占位符 208898"/>
          <p:cNvSpPr>
            <a:spLocks noGrp="1" noRot="1"/>
          </p:cNvSpPr>
          <p:nvPr>
            <p:ph type="body" idx="1"/>
          </p:nvPr>
        </p:nvSpPr>
        <p:spPr>
          <a:xfrm>
            <a:off x="2133600" y="1600200"/>
            <a:ext cx="8153400" cy="4260850"/>
          </a:xfrm>
          <a:ln/>
        </p:spPr>
        <p:txBody>
          <a:bodyPr/>
          <a:p>
            <a:pPr>
              <a:buNone/>
            </a:pPr>
            <a:r>
              <a:rPr lang="zh-CN" altLang="en-US" dirty="0"/>
              <a:t>7.3.6	设计和开发确认</a:t>
            </a:r>
            <a:endParaRPr lang="zh-CN" altLang="en-US" dirty="0"/>
          </a:p>
          <a:p>
            <a:pPr>
              <a:buNone/>
            </a:pPr>
            <a:r>
              <a:rPr lang="zh-CN" altLang="en-US" dirty="0"/>
              <a:t>1、应按策划的安排对设计和开发进行确认，以	确保产品能够满足规定的使用要求或已知的预期用途要求。</a:t>
            </a:r>
            <a:endParaRPr lang="zh-CN" altLang="en-US" dirty="0"/>
          </a:p>
          <a:p>
            <a:pPr>
              <a:buNone/>
            </a:pPr>
            <a:r>
              <a:rPr lang="zh-CN" altLang="en-US" dirty="0"/>
              <a:t>2、只要可行，确认应在产品交付或实施前完成。</a:t>
            </a:r>
            <a:endParaRPr lang="zh-CN" altLang="en-US" dirty="0"/>
          </a:p>
          <a:p>
            <a:pPr>
              <a:buNone/>
            </a:pPr>
            <a:r>
              <a:rPr lang="zh-CN" altLang="en-US" dirty="0"/>
              <a:t>3、应保持确认结果及任何必要措施的记录。</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标题 322561"/>
          <p:cNvSpPr>
            <a:spLocks noGrp="1" noRot="1"/>
          </p:cNvSpPr>
          <p:nvPr>
            <p:ph type="title"/>
          </p:nvPr>
        </p:nvSpPr>
        <p:spPr>
          <a:ln/>
        </p:spPr>
        <p:txBody>
          <a:bodyPr anchor="ctr" anchorCtr="0"/>
          <a:p>
            <a:r>
              <a:rPr lang="zh-CN" altLang="en-US" sz="5200" dirty="0"/>
              <a:t>引        言</a:t>
            </a:r>
            <a:endParaRPr lang="zh-CN" altLang="en-US" sz="5200" dirty="0"/>
          </a:p>
        </p:txBody>
      </p:sp>
      <p:sp>
        <p:nvSpPr>
          <p:cNvPr id="322563" name="文本占位符 322562"/>
          <p:cNvSpPr>
            <a:spLocks noGrp="1" noRot="1"/>
          </p:cNvSpPr>
          <p:nvPr>
            <p:ph type="body" idx="1"/>
          </p:nvPr>
        </p:nvSpPr>
        <p:spPr>
          <a:ln/>
        </p:spPr>
        <p:txBody>
          <a:bodyPr/>
          <a:p>
            <a:pPr>
              <a:lnSpc>
                <a:spcPct val="80000"/>
              </a:lnSpc>
              <a:buNone/>
            </a:pPr>
            <a:r>
              <a:rPr lang="en-US" altLang="zh-CN" sz="2800"/>
              <a:t>0.2</a:t>
            </a:r>
            <a:r>
              <a:rPr lang="zh-CN" altLang="en-US" sz="2800" dirty="0"/>
              <a:t>过程方法</a:t>
            </a:r>
            <a:endParaRPr lang="zh-CN" altLang="en-US" sz="2800" dirty="0"/>
          </a:p>
          <a:p>
            <a:pPr>
              <a:lnSpc>
                <a:spcPct val="80000"/>
              </a:lnSpc>
            </a:pPr>
            <a:r>
              <a:rPr lang="zh-CN" altLang="en-US" sz="2800" dirty="0"/>
              <a:t>本标准鼓励在建立、实施质量管理体系以及改进其有效性时采用过程方法；</a:t>
            </a:r>
            <a:endParaRPr lang="zh-CN" altLang="en-US" sz="2800" dirty="0"/>
          </a:p>
          <a:p>
            <a:pPr>
              <a:lnSpc>
                <a:spcPct val="80000"/>
              </a:lnSpc>
            </a:pPr>
            <a:r>
              <a:rPr lang="zh-CN" altLang="en-US" sz="2800" dirty="0">
                <a:solidFill>
                  <a:srgbClr val="FF0000"/>
                </a:solidFill>
              </a:rPr>
              <a:t>为了产生期望的结果</a:t>
            </a:r>
            <a:r>
              <a:rPr lang="zh-CN" altLang="en-US" sz="2800" dirty="0"/>
              <a:t>，</a:t>
            </a:r>
            <a:r>
              <a:rPr lang="zh-CN" altLang="en-US" sz="2800" dirty="0">
                <a:solidFill>
                  <a:srgbClr val="0000FF"/>
                </a:solidFill>
              </a:rPr>
              <a:t>由过程组成的系统在组织内的应用</a:t>
            </a:r>
            <a:r>
              <a:rPr lang="zh-CN" altLang="en-US" sz="2800" dirty="0"/>
              <a:t>，连同这些过程的识别和相互作用，以及对这些过程的管理，可称之为“过程方法”。</a:t>
            </a:r>
            <a:endParaRPr lang="zh-CN" altLang="en-US" sz="2800" dirty="0"/>
          </a:p>
          <a:p>
            <a:pPr>
              <a:lnSpc>
                <a:spcPct val="80000"/>
              </a:lnSpc>
            </a:pPr>
            <a:r>
              <a:rPr lang="zh-CN" altLang="en-US" sz="2800" dirty="0"/>
              <a:t>“</a:t>
            </a:r>
            <a:r>
              <a:rPr lang="en-US" altLang="zh-CN" sz="2800"/>
              <a:t>PDCA”</a:t>
            </a:r>
            <a:r>
              <a:rPr lang="zh-CN" altLang="en-US" sz="2800" dirty="0"/>
              <a:t>的方法可适用于所有过程。</a:t>
            </a:r>
            <a:endParaRPr lang="zh-CN" altLang="en-US" sz="2800" dirty="0"/>
          </a:p>
          <a:p>
            <a:pPr>
              <a:lnSpc>
                <a:spcPct val="80000"/>
              </a:lnSpc>
              <a:buNone/>
            </a:pPr>
            <a:r>
              <a:rPr lang="en-US" altLang="zh-CN" sz="2800"/>
              <a:t>    P</a:t>
            </a:r>
            <a:r>
              <a:rPr lang="en-US" altLang="zh-CN" sz="2800">
                <a:latin typeface="Arial" panose="020B0604020202020204" pitchFamily="34" charset="0"/>
              </a:rPr>
              <a:t>——</a:t>
            </a:r>
            <a:r>
              <a:rPr lang="zh-CN" altLang="en-US" sz="2800" dirty="0"/>
              <a:t>策划</a:t>
            </a:r>
            <a:endParaRPr lang="zh-CN" altLang="en-US" sz="2800" dirty="0"/>
          </a:p>
          <a:p>
            <a:pPr>
              <a:lnSpc>
                <a:spcPct val="80000"/>
              </a:lnSpc>
              <a:buNone/>
            </a:pPr>
            <a:r>
              <a:rPr lang="en-US" altLang="zh-CN" sz="2800"/>
              <a:t>    D</a:t>
            </a:r>
            <a:r>
              <a:rPr lang="en-US" altLang="zh-CN" sz="2800">
                <a:latin typeface="Arial" panose="020B0604020202020204" pitchFamily="34" charset="0"/>
              </a:rPr>
              <a:t>——</a:t>
            </a:r>
            <a:r>
              <a:rPr lang="zh-CN" altLang="en-US" sz="2800" dirty="0"/>
              <a:t>实施</a:t>
            </a:r>
            <a:endParaRPr lang="zh-CN" altLang="en-US" sz="2800" dirty="0"/>
          </a:p>
          <a:p>
            <a:pPr>
              <a:lnSpc>
                <a:spcPct val="80000"/>
              </a:lnSpc>
              <a:buNone/>
            </a:pPr>
            <a:r>
              <a:rPr lang="en-US" altLang="zh-CN" sz="2800"/>
              <a:t>    C</a:t>
            </a:r>
            <a:r>
              <a:rPr lang="en-US" altLang="zh-CN" sz="2800">
                <a:latin typeface="Arial" panose="020B0604020202020204" pitchFamily="34" charset="0"/>
              </a:rPr>
              <a:t>——</a:t>
            </a:r>
            <a:r>
              <a:rPr lang="zh-CN" altLang="en-US" sz="2800" dirty="0"/>
              <a:t>检查</a:t>
            </a:r>
            <a:endParaRPr lang="zh-CN" altLang="en-US" sz="2800" dirty="0"/>
          </a:p>
          <a:p>
            <a:pPr>
              <a:lnSpc>
                <a:spcPct val="80000"/>
              </a:lnSpc>
              <a:buNone/>
            </a:pPr>
            <a:r>
              <a:rPr lang="en-US" altLang="zh-CN" sz="2800"/>
              <a:t>    A</a:t>
            </a:r>
            <a:r>
              <a:rPr lang="en-US" altLang="zh-CN" sz="2800">
                <a:latin typeface="Arial" panose="020B0604020202020204" pitchFamily="34" charset="0"/>
              </a:rPr>
              <a:t>——</a:t>
            </a:r>
            <a:r>
              <a:rPr lang="zh-CN" altLang="en-US" sz="2800" dirty="0"/>
              <a:t>处置</a:t>
            </a:r>
            <a:endParaRPr lang="zh-CN"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标题 209921"/>
          <p:cNvSpPr>
            <a:spLocks noGrp="1" noRot="1"/>
          </p:cNvSpPr>
          <p:nvPr>
            <p:ph type="title"/>
          </p:nvPr>
        </p:nvSpPr>
        <p:spPr>
          <a:xfrm>
            <a:off x="2058988" y="334963"/>
            <a:ext cx="8067675" cy="762000"/>
          </a:xfrm>
          <a:ln/>
        </p:spPr>
        <p:txBody>
          <a:bodyPr anchor="ctr" anchorCtr="0"/>
          <a:p>
            <a:r>
              <a:rPr lang="zh-CN" altLang="en-US" sz="5200" dirty="0"/>
              <a:t>7.3    设计和开发</a:t>
            </a:r>
            <a:endParaRPr lang="zh-CN" altLang="en-US" sz="5200" dirty="0"/>
          </a:p>
        </p:txBody>
      </p:sp>
      <p:sp>
        <p:nvSpPr>
          <p:cNvPr id="209923" name="文本占位符 209922"/>
          <p:cNvSpPr>
            <a:spLocks noGrp="1" noRot="1"/>
          </p:cNvSpPr>
          <p:nvPr>
            <p:ph type="body" idx="1"/>
          </p:nvPr>
        </p:nvSpPr>
        <p:spPr>
          <a:xfrm>
            <a:off x="1905000" y="1143000"/>
            <a:ext cx="8382000" cy="5029200"/>
          </a:xfrm>
          <a:ln/>
        </p:spPr>
        <p:txBody>
          <a:bodyPr/>
          <a:p>
            <a:pPr>
              <a:buNone/>
            </a:pPr>
            <a:r>
              <a:rPr lang="zh-CN" altLang="en-US" dirty="0"/>
              <a:t>设计评审、设计验证、设计确认的比较</a:t>
            </a:r>
            <a:endParaRPr lang="zh-CN" altLang="en-US" dirty="0"/>
          </a:p>
          <a:p>
            <a:pPr>
              <a:buNone/>
            </a:pPr>
            <a:endParaRPr lang="zh-CN" altLang="en-US" dirty="0"/>
          </a:p>
        </p:txBody>
      </p:sp>
      <p:graphicFrame>
        <p:nvGraphicFramePr>
          <p:cNvPr id="209985" name="表格 209984"/>
          <p:cNvGraphicFramePr/>
          <p:nvPr/>
        </p:nvGraphicFramePr>
        <p:xfrm>
          <a:off x="2057400" y="1752600"/>
          <a:ext cx="7924800" cy="4403725"/>
        </p:xfrm>
        <a:graphic>
          <a:graphicData uri="http://schemas.openxmlformats.org/drawingml/2006/table">
            <a:tbl>
              <a:tblPr/>
              <a:tblGrid>
                <a:gridCol w="838200"/>
                <a:gridCol w="2263775"/>
                <a:gridCol w="2460625"/>
                <a:gridCol w="2362200"/>
              </a:tblGrid>
              <a:tr h="53276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设计评审</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设计验证</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设计确认</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584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目的</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评价设计结果（包括阶段结果）满足要求</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认定设计输出是否满足输入的要求</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认定设计开发的产品是否满足预定的使用要求</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04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对象</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相关的设计阶段结果</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相关的设计阶段输出</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设计开发的产品（样机、样品）</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04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时机</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阶段设计结束后</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设计输出正式放行前</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可行时产品正式交付和实施前</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04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方法</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会议、审批</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计算、试验、比较、评审</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试用、鉴定会</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参与</a:t>
                      </a:r>
                      <a:endParaRPr lang="zh-CN" altLang="en-US" sz="2000" b="1" dirty="0"/>
                    </a:p>
                    <a:p>
                      <a:pPr marL="0" lvl="0" indent="0" algn="ctr">
                        <a:buNone/>
                      </a:pPr>
                      <a:r>
                        <a:rPr lang="zh-CN" altLang="en-US" sz="2000" b="1" dirty="0"/>
                        <a:t>人员</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设计人员、有关职能代表</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设计人员或相关的其他人员</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t>设计人员、顾客或其代表</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标题 210945"/>
          <p:cNvSpPr>
            <a:spLocks noGrp="1" noRot="1"/>
          </p:cNvSpPr>
          <p:nvPr>
            <p:ph type="title"/>
          </p:nvPr>
        </p:nvSpPr>
        <p:spPr>
          <a:xfrm>
            <a:off x="1822450" y="228600"/>
            <a:ext cx="8540750" cy="838200"/>
          </a:xfrm>
          <a:ln/>
        </p:spPr>
        <p:txBody>
          <a:bodyPr anchor="ctr" anchorCtr="0"/>
          <a:p>
            <a:r>
              <a:rPr lang="zh-CN" altLang="en-US" sz="5200" dirty="0"/>
              <a:t>7.3    设计和开发</a:t>
            </a:r>
            <a:endParaRPr lang="zh-CN" altLang="en-US" sz="5200" dirty="0"/>
          </a:p>
        </p:txBody>
      </p:sp>
      <p:sp>
        <p:nvSpPr>
          <p:cNvPr id="210947" name="文本占位符 210946"/>
          <p:cNvSpPr>
            <a:spLocks noGrp="1" noRot="1"/>
          </p:cNvSpPr>
          <p:nvPr>
            <p:ph type="body" idx="1"/>
          </p:nvPr>
        </p:nvSpPr>
        <p:spPr>
          <a:xfrm>
            <a:off x="2057400" y="1524000"/>
            <a:ext cx="7924800" cy="4495800"/>
          </a:xfrm>
          <a:ln/>
        </p:spPr>
        <p:txBody>
          <a:bodyPr/>
          <a:p>
            <a:pPr>
              <a:lnSpc>
                <a:spcPct val="90000"/>
              </a:lnSpc>
              <a:buNone/>
            </a:pPr>
            <a:r>
              <a:rPr lang="zh-CN" altLang="en-US" dirty="0"/>
              <a:t>7.3.7	设计和开发更改的控制</a:t>
            </a:r>
            <a:endParaRPr lang="zh-CN" altLang="en-US" dirty="0"/>
          </a:p>
          <a:p>
            <a:pPr>
              <a:lnSpc>
                <a:spcPct val="90000"/>
              </a:lnSpc>
              <a:buNone/>
            </a:pPr>
            <a:r>
              <a:rPr lang="zh-CN" altLang="en-US" dirty="0"/>
              <a:t>1、应识别设计和开发的更改，并保持记录。</a:t>
            </a:r>
            <a:endParaRPr lang="zh-CN" altLang="en-US" dirty="0"/>
          </a:p>
          <a:p>
            <a:pPr>
              <a:lnSpc>
                <a:spcPct val="90000"/>
              </a:lnSpc>
              <a:buNone/>
            </a:pPr>
            <a:r>
              <a:rPr lang="zh-CN" altLang="en-US" dirty="0"/>
              <a:t>2、应对设计和开发的更改进行</a:t>
            </a:r>
            <a:r>
              <a:rPr lang="zh-CN" altLang="en-US" dirty="0">
                <a:solidFill>
                  <a:srgbClr val="0000FF"/>
                </a:solidFill>
              </a:rPr>
              <a:t>适当</a:t>
            </a:r>
            <a:r>
              <a:rPr lang="zh-CN" altLang="en-US" dirty="0"/>
              <a:t>的评审、验证和确认，并在实施前得到批准。</a:t>
            </a:r>
            <a:endParaRPr lang="zh-CN" altLang="en-US" dirty="0"/>
          </a:p>
          <a:p>
            <a:pPr>
              <a:lnSpc>
                <a:spcPct val="90000"/>
              </a:lnSpc>
              <a:buNone/>
            </a:pPr>
            <a:r>
              <a:rPr lang="zh-CN" altLang="en-US" dirty="0"/>
              <a:t>3、更改的评审应包括评价更改对产品组成部分和已交付产品的影响。</a:t>
            </a:r>
            <a:endParaRPr lang="zh-CN" altLang="en-US" dirty="0"/>
          </a:p>
          <a:p>
            <a:pPr>
              <a:lnSpc>
                <a:spcPct val="90000"/>
              </a:lnSpc>
              <a:buNone/>
            </a:pPr>
            <a:r>
              <a:rPr lang="zh-CN" altLang="en-US" dirty="0"/>
              <a:t>4、更改的评审结果及任何必要措施的记录应予保持。</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标题 221185"/>
          <p:cNvSpPr>
            <a:spLocks noGrp="1" noRot="1"/>
          </p:cNvSpPr>
          <p:nvPr>
            <p:ph type="title"/>
          </p:nvPr>
        </p:nvSpPr>
        <p:spPr>
          <a:xfrm>
            <a:off x="1822450" y="228600"/>
            <a:ext cx="8540750" cy="838200"/>
          </a:xfrm>
          <a:ln/>
        </p:spPr>
        <p:txBody>
          <a:bodyPr anchor="ctr" anchorCtr="0"/>
          <a:p>
            <a:r>
              <a:rPr lang="zh-CN" altLang="en-US" sz="5200" dirty="0"/>
              <a:t>7.4    采购</a:t>
            </a:r>
            <a:endParaRPr lang="zh-CN" altLang="en-US" sz="5200" dirty="0"/>
          </a:p>
        </p:txBody>
      </p:sp>
      <p:sp>
        <p:nvSpPr>
          <p:cNvPr id="221187" name="文本占位符 221186"/>
          <p:cNvSpPr>
            <a:spLocks noGrp="1" noRot="1"/>
          </p:cNvSpPr>
          <p:nvPr>
            <p:ph type="body" idx="1"/>
          </p:nvPr>
        </p:nvSpPr>
        <p:spPr>
          <a:xfrm>
            <a:off x="2359025" y="1600200"/>
            <a:ext cx="7702550" cy="4313238"/>
          </a:xfrm>
          <a:ln/>
        </p:spPr>
        <p:txBody>
          <a:bodyPr/>
          <a:p>
            <a:pPr>
              <a:buNone/>
            </a:pPr>
            <a:r>
              <a:rPr lang="zh-CN" altLang="en-US" sz="2800" dirty="0"/>
              <a:t>7.4.1	采购过程</a:t>
            </a:r>
            <a:endParaRPr lang="zh-CN" altLang="en-US" sz="2800" dirty="0"/>
          </a:p>
          <a:p>
            <a:pPr>
              <a:buNone/>
            </a:pPr>
            <a:r>
              <a:rPr lang="zh-CN" altLang="en-US" sz="2800" dirty="0"/>
              <a:t>1、应确保采购的产品符合规定的要求。</a:t>
            </a:r>
            <a:endParaRPr lang="zh-CN" altLang="en-US" sz="2800" dirty="0"/>
          </a:p>
          <a:p>
            <a:pPr>
              <a:buNone/>
            </a:pPr>
            <a:r>
              <a:rPr lang="zh-CN" altLang="en-US" sz="2800" dirty="0"/>
              <a:t>2、对供方及采购产品的控制类型和程度取决于采购产品对随后产品实现或最终产品的影响。</a:t>
            </a:r>
            <a:endParaRPr lang="zh-CN" altLang="en-US" sz="2800" dirty="0"/>
          </a:p>
          <a:p>
            <a:pPr>
              <a:buNone/>
            </a:pPr>
            <a:r>
              <a:rPr lang="zh-CN" altLang="en-US" sz="2800" dirty="0"/>
              <a:t>3、应根据供方按组织的要求提供产品的能力评价和选择供方。</a:t>
            </a:r>
            <a:endParaRPr lang="zh-CN" altLang="en-US" sz="2800" dirty="0"/>
          </a:p>
          <a:p>
            <a:pPr>
              <a:buNone/>
            </a:pPr>
            <a:r>
              <a:rPr lang="zh-CN" altLang="en-US" sz="2800" dirty="0"/>
              <a:t>4、应制订和选择、评价和重新评价供方的准则。</a:t>
            </a:r>
            <a:endParaRPr lang="zh-CN" altLang="en-US" sz="2800" dirty="0"/>
          </a:p>
          <a:p>
            <a:pPr>
              <a:buNone/>
            </a:pPr>
            <a:r>
              <a:rPr lang="zh-CN" altLang="en-US" sz="2800" dirty="0"/>
              <a:t>5、应保持评价结果及引起的任何措施的记录。</a:t>
            </a:r>
            <a:endParaRPr lang="zh-CN" alt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标题 222209"/>
          <p:cNvSpPr>
            <a:spLocks noGrp="1" noRot="1"/>
          </p:cNvSpPr>
          <p:nvPr>
            <p:ph type="title"/>
          </p:nvPr>
        </p:nvSpPr>
        <p:spPr>
          <a:xfrm>
            <a:off x="1822450" y="228600"/>
            <a:ext cx="8540750" cy="838200"/>
          </a:xfrm>
          <a:ln/>
        </p:spPr>
        <p:txBody>
          <a:bodyPr anchor="ctr" anchorCtr="0"/>
          <a:p>
            <a:r>
              <a:rPr lang="zh-CN" altLang="en-US" sz="5200" dirty="0"/>
              <a:t>7.4    采购</a:t>
            </a:r>
            <a:endParaRPr lang="zh-CN" altLang="en-US" sz="5200" dirty="0"/>
          </a:p>
        </p:txBody>
      </p:sp>
      <p:sp>
        <p:nvSpPr>
          <p:cNvPr id="222211" name="文本占位符 222210"/>
          <p:cNvSpPr>
            <a:spLocks noGrp="1" noRot="1"/>
          </p:cNvSpPr>
          <p:nvPr>
            <p:ph type="body" idx="1"/>
          </p:nvPr>
        </p:nvSpPr>
        <p:spPr>
          <a:xfrm>
            <a:off x="2359025" y="1674813"/>
            <a:ext cx="7702550" cy="4314825"/>
          </a:xfrm>
          <a:ln/>
        </p:spPr>
        <p:txBody>
          <a:bodyPr/>
          <a:p>
            <a:pPr>
              <a:buNone/>
            </a:pPr>
            <a:r>
              <a:rPr lang="zh-CN" altLang="en-US" sz="2800" dirty="0"/>
              <a:t>7.4.2	采购信息</a:t>
            </a:r>
            <a:endParaRPr lang="zh-CN" altLang="en-US" sz="2800" dirty="0"/>
          </a:p>
          <a:p>
            <a:pPr>
              <a:buNone/>
            </a:pPr>
            <a:r>
              <a:rPr lang="zh-CN" altLang="en-US" sz="2800" dirty="0"/>
              <a:t>1、 采购产品应表述拟采购的产品，适当时应包括：</a:t>
            </a:r>
            <a:endParaRPr lang="zh-CN" altLang="en-US" sz="2800" dirty="0"/>
          </a:p>
          <a:p>
            <a:pPr>
              <a:buNone/>
            </a:pPr>
            <a:r>
              <a:rPr lang="en-US" altLang="zh-CN" sz="2800"/>
              <a:t>		a) </a:t>
            </a:r>
            <a:r>
              <a:rPr lang="zh-CN" altLang="en-US" sz="2800" dirty="0"/>
              <a:t>产品、程序、过程和设备的批准要求；</a:t>
            </a:r>
            <a:endParaRPr lang="zh-CN" altLang="en-US" sz="2800" dirty="0"/>
          </a:p>
          <a:p>
            <a:pPr>
              <a:buNone/>
            </a:pPr>
            <a:r>
              <a:rPr lang="en-US" altLang="zh-CN" sz="2800"/>
              <a:t>		b) </a:t>
            </a:r>
            <a:r>
              <a:rPr lang="zh-CN" altLang="en-US" sz="2800" dirty="0"/>
              <a:t>人员资格的要求；</a:t>
            </a:r>
            <a:endParaRPr lang="zh-CN" altLang="en-US" sz="2800" dirty="0"/>
          </a:p>
          <a:p>
            <a:pPr>
              <a:buNone/>
            </a:pPr>
            <a:r>
              <a:rPr lang="en-US" altLang="zh-CN" sz="2800"/>
              <a:t>		c) </a:t>
            </a:r>
            <a:r>
              <a:rPr lang="zh-CN" altLang="en-US" sz="2800" dirty="0"/>
              <a:t>质量管理体系的要求；</a:t>
            </a:r>
            <a:endParaRPr lang="zh-CN" altLang="en-US" sz="2800" dirty="0"/>
          </a:p>
          <a:p>
            <a:pPr>
              <a:buNone/>
            </a:pPr>
            <a:r>
              <a:rPr lang="zh-CN" altLang="en-US" sz="2800" dirty="0"/>
              <a:t>2、在与供方沟通前，应确保所规定的采购要求是充分与适宜的。</a:t>
            </a:r>
            <a:endParaRPr lang="zh-CN" alt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标题 223233"/>
          <p:cNvSpPr>
            <a:spLocks noGrp="1" noRot="1"/>
          </p:cNvSpPr>
          <p:nvPr>
            <p:ph type="title"/>
          </p:nvPr>
        </p:nvSpPr>
        <p:spPr>
          <a:xfrm>
            <a:off x="1822450" y="228600"/>
            <a:ext cx="8540750" cy="990600"/>
          </a:xfrm>
          <a:ln/>
        </p:spPr>
        <p:txBody>
          <a:bodyPr anchor="ctr" anchorCtr="0"/>
          <a:p>
            <a:r>
              <a:rPr lang="zh-CN" altLang="en-US" sz="5200" dirty="0"/>
              <a:t>7.4    采购</a:t>
            </a:r>
            <a:endParaRPr lang="zh-CN" altLang="en-US" sz="5200" dirty="0"/>
          </a:p>
        </p:txBody>
      </p:sp>
      <p:sp>
        <p:nvSpPr>
          <p:cNvPr id="223235" name="文本占位符 223234"/>
          <p:cNvSpPr>
            <a:spLocks noGrp="1" noRot="1"/>
          </p:cNvSpPr>
          <p:nvPr>
            <p:ph type="body" idx="1"/>
          </p:nvPr>
        </p:nvSpPr>
        <p:spPr>
          <a:xfrm>
            <a:off x="2284413" y="1978025"/>
            <a:ext cx="7988300" cy="3435350"/>
          </a:xfrm>
          <a:ln/>
        </p:spPr>
        <p:txBody>
          <a:bodyPr/>
          <a:p>
            <a:pPr>
              <a:lnSpc>
                <a:spcPct val="90000"/>
              </a:lnSpc>
              <a:buNone/>
            </a:pPr>
            <a:r>
              <a:rPr lang="zh-CN" altLang="en-US" dirty="0"/>
              <a:t>7.4.3	采购产品的验证</a:t>
            </a:r>
            <a:endParaRPr lang="zh-CN" altLang="en-US" dirty="0"/>
          </a:p>
          <a:p>
            <a:pPr>
              <a:lnSpc>
                <a:spcPct val="90000"/>
              </a:lnSpc>
              <a:buNone/>
            </a:pPr>
            <a:r>
              <a:rPr lang="zh-CN" altLang="en-US" dirty="0"/>
              <a:t>1、 应确定并实施检验或其他必要的活动，以确保采购的产品满足规定的要求。</a:t>
            </a:r>
            <a:endParaRPr lang="zh-CN" altLang="en-US" dirty="0"/>
          </a:p>
          <a:p>
            <a:pPr>
              <a:lnSpc>
                <a:spcPct val="90000"/>
              </a:lnSpc>
              <a:buNone/>
            </a:pPr>
            <a:endParaRPr lang="zh-CN" altLang="en-US" dirty="0"/>
          </a:p>
          <a:p>
            <a:pPr>
              <a:lnSpc>
                <a:spcPct val="90000"/>
              </a:lnSpc>
              <a:buNone/>
            </a:pPr>
            <a:r>
              <a:rPr lang="zh-CN" altLang="en-US" dirty="0"/>
              <a:t>2、当组织或其顾客拟在供方的现场实施验证时，	应在采购信息中对</a:t>
            </a:r>
            <a:r>
              <a:rPr lang="zh-CN" altLang="en-US" dirty="0">
                <a:solidFill>
                  <a:srgbClr val="0000FF"/>
                </a:solidFill>
              </a:rPr>
              <a:t>拟采用</a:t>
            </a:r>
            <a:r>
              <a:rPr lang="zh-CN" altLang="en-US" dirty="0"/>
              <a:t>的验证安排和产品的放行的方法作出规定。</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标题 227329"/>
          <p:cNvSpPr>
            <a:spLocks noGrp="1" noRot="1"/>
          </p:cNvSpPr>
          <p:nvPr>
            <p:ph type="title"/>
          </p:nvPr>
        </p:nvSpPr>
        <p:spPr>
          <a:xfrm>
            <a:off x="1822450" y="228600"/>
            <a:ext cx="8540750" cy="914400"/>
          </a:xfrm>
          <a:ln/>
        </p:spPr>
        <p:txBody>
          <a:bodyPr anchor="ctr" anchorCtr="0"/>
          <a:p>
            <a:r>
              <a:rPr lang="zh-CN" altLang="en-US" sz="5200" dirty="0"/>
              <a:t>7.5    生产和服务提供</a:t>
            </a:r>
            <a:endParaRPr lang="zh-CN" altLang="en-US" sz="5200" dirty="0"/>
          </a:p>
        </p:txBody>
      </p:sp>
      <p:sp>
        <p:nvSpPr>
          <p:cNvPr id="227331" name="文本占位符 227330"/>
          <p:cNvSpPr>
            <a:spLocks noGrp="1" noRot="1"/>
          </p:cNvSpPr>
          <p:nvPr>
            <p:ph type="body" idx="1"/>
          </p:nvPr>
        </p:nvSpPr>
        <p:spPr>
          <a:xfrm>
            <a:off x="2209800" y="1524000"/>
            <a:ext cx="7848600" cy="4724400"/>
          </a:xfrm>
          <a:ln/>
        </p:spPr>
        <p:txBody>
          <a:bodyPr/>
          <a:p>
            <a:pPr>
              <a:buNone/>
            </a:pPr>
            <a:r>
              <a:rPr lang="zh-CN" altLang="en-US" sz="2800" dirty="0"/>
              <a:t>7.5.1	生产和服务提供的控制</a:t>
            </a:r>
            <a:endParaRPr lang="zh-CN" altLang="en-US" sz="2800" dirty="0"/>
          </a:p>
          <a:p>
            <a:pPr>
              <a:buNone/>
            </a:pPr>
            <a:r>
              <a:rPr lang="zh-CN" altLang="en-US" sz="2800" dirty="0"/>
              <a:t>1、应策划并在受控条件下进行生产和服务提供</a:t>
            </a:r>
            <a:endParaRPr lang="zh-CN" altLang="en-US" sz="2800" dirty="0"/>
          </a:p>
          <a:p>
            <a:pPr>
              <a:buNone/>
            </a:pPr>
            <a:r>
              <a:rPr lang="zh-CN" altLang="en-US" sz="2800" dirty="0"/>
              <a:t>2、适用时，受控条件包括：</a:t>
            </a:r>
            <a:endParaRPr lang="zh-CN" altLang="en-US" sz="2800" dirty="0"/>
          </a:p>
          <a:p>
            <a:pPr>
              <a:buNone/>
            </a:pPr>
            <a:r>
              <a:rPr lang="en-US" altLang="zh-CN" sz="2800"/>
              <a:t>	a) </a:t>
            </a:r>
            <a:r>
              <a:rPr lang="zh-CN" altLang="en-US" sz="2800" dirty="0"/>
              <a:t>获得表述产品特征的信息；</a:t>
            </a:r>
            <a:endParaRPr lang="zh-CN" altLang="en-US" sz="2800" dirty="0"/>
          </a:p>
          <a:p>
            <a:pPr>
              <a:buNone/>
            </a:pPr>
            <a:r>
              <a:rPr lang="en-US" altLang="zh-CN" sz="2800"/>
              <a:t>	b) </a:t>
            </a:r>
            <a:r>
              <a:rPr lang="zh-CN" altLang="en-US" sz="2800" dirty="0"/>
              <a:t>必要时，获得作业指导书；</a:t>
            </a:r>
            <a:endParaRPr lang="zh-CN" altLang="en-US" sz="2800" dirty="0"/>
          </a:p>
          <a:p>
            <a:pPr>
              <a:buNone/>
            </a:pPr>
            <a:r>
              <a:rPr lang="en-US" altLang="zh-CN" sz="2800"/>
              <a:t>	c) </a:t>
            </a:r>
            <a:r>
              <a:rPr lang="zh-CN" altLang="en-US" sz="2800" dirty="0"/>
              <a:t>使用适宜的设备；</a:t>
            </a:r>
            <a:endParaRPr lang="zh-CN" altLang="en-US" sz="2800" dirty="0"/>
          </a:p>
          <a:p>
            <a:pPr>
              <a:buNone/>
            </a:pPr>
            <a:r>
              <a:rPr lang="en-US" altLang="zh-CN" sz="2800"/>
              <a:t>	d) </a:t>
            </a:r>
            <a:r>
              <a:rPr lang="zh-CN" altLang="en-US" sz="2800" dirty="0"/>
              <a:t>获得和使用监视和测量装置；</a:t>
            </a:r>
            <a:endParaRPr lang="zh-CN" altLang="en-US" sz="2800" dirty="0"/>
          </a:p>
          <a:p>
            <a:pPr>
              <a:buNone/>
            </a:pPr>
            <a:r>
              <a:rPr lang="en-US" altLang="zh-CN" sz="2800"/>
              <a:t>	e) </a:t>
            </a:r>
            <a:r>
              <a:rPr lang="zh-CN" altLang="en-US" sz="2800" dirty="0"/>
              <a:t>实施监视和测量；</a:t>
            </a:r>
            <a:endParaRPr lang="zh-CN" altLang="en-US" sz="2800" dirty="0"/>
          </a:p>
          <a:p>
            <a:pPr>
              <a:buNone/>
            </a:pPr>
            <a:r>
              <a:rPr lang="en-US" altLang="zh-CN" sz="2800"/>
              <a:t>	f) </a:t>
            </a:r>
            <a:r>
              <a:rPr lang="zh-CN" altLang="en-US" sz="2800" dirty="0">
                <a:solidFill>
                  <a:srgbClr val="0000FF"/>
                </a:solidFill>
              </a:rPr>
              <a:t>实施产品</a:t>
            </a:r>
            <a:r>
              <a:rPr lang="zh-CN" altLang="en-US" sz="2800" dirty="0"/>
              <a:t>放行、交付和交付后活动的活动。</a:t>
            </a:r>
            <a:endParaRPr lang="zh-CN" alt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标题 228353"/>
          <p:cNvSpPr>
            <a:spLocks noGrp="1" noRot="1"/>
          </p:cNvSpPr>
          <p:nvPr>
            <p:ph type="title"/>
          </p:nvPr>
        </p:nvSpPr>
        <p:spPr>
          <a:ln/>
        </p:spPr>
        <p:txBody>
          <a:bodyPr anchor="ctr" anchorCtr="0"/>
          <a:p>
            <a:r>
              <a:rPr lang="zh-CN" altLang="en-US" sz="5200" dirty="0"/>
              <a:t>7.5    生产和服务提供</a:t>
            </a:r>
            <a:endParaRPr lang="zh-CN" altLang="en-US" sz="5200" dirty="0"/>
          </a:p>
        </p:txBody>
      </p:sp>
      <p:sp>
        <p:nvSpPr>
          <p:cNvPr id="228355" name="文本占位符 228354"/>
          <p:cNvSpPr>
            <a:spLocks noGrp="1" noRot="1"/>
          </p:cNvSpPr>
          <p:nvPr>
            <p:ph type="body" idx="1"/>
          </p:nvPr>
        </p:nvSpPr>
        <p:spPr>
          <a:xfrm>
            <a:off x="1981200" y="1852613"/>
            <a:ext cx="8229600" cy="4313237"/>
          </a:xfrm>
          <a:ln/>
        </p:spPr>
        <p:txBody>
          <a:bodyPr/>
          <a:p>
            <a:pPr>
              <a:lnSpc>
                <a:spcPct val="90000"/>
              </a:lnSpc>
              <a:buNone/>
            </a:pPr>
            <a:r>
              <a:rPr lang="zh-CN" altLang="en-US" dirty="0"/>
              <a:t>7.5.2	生产和服务提供过程的确认</a:t>
            </a:r>
            <a:endParaRPr lang="zh-CN" altLang="en-US" dirty="0"/>
          </a:p>
          <a:p>
            <a:pPr>
              <a:lnSpc>
                <a:spcPct val="90000"/>
              </a:lnSpc>
              <a:buNone/>
            </a:pPr>
            <a:endParaRPr lang="zh-CN" altLang="en-US" dirty="0"/>
          </a:p>
          <a:p>
            <a:pPr>
              <a:lnSpc>
                <a:spcPct val="90000"/>
              </a:lnSpc>
              <a:buNone/>
            </a:pPr>
            <a:r>
              <a:rPr lang="zh-CN" altLang="en-US" dirty="0">
                <a:solidFill>
                  <a:srgbClr val="FF0000"/>
                </a:solidFill>
              </a:rPr>
              <a:t>   1、当生产和服务提供过程的输出不能由后续的监视或测量加以验证，使问题在产品使用后或服务交付后才显现时，组织应对任何这样的过程实施确认。</a:t>
            </a:r>
            <a:endParaRPr lang="zh-CN" altLang="en-US" dirty="0">
              <a:solidFill>
                <a:srgbClr val="FF0000"/>
              </a:solidFill>
            </a:endParaRPr>
          </a:p>
          <a:p>
            <a:pPr>
              <a:lnSpc>
                <a:spcPct val="90000"/>
              </a:lnSpc>
              <a:buNone/>
            </a:pPr>
            <a:endParaRPr lang="zh-CN" altLang="en-US" dirty="0"/>
          </a:p>
          <a:p>
            <a:pPr>
              <a:lnSpc>
                <a:spcPct val="90000"/>
              </a:lnSpc>
              <a:buNone/>
            </a:pPr>
            <a:r>
              <a:rPr lang="zh-CN" altLang="en-US" dirty="0"/>
              <a:t>   2、确认应证实过程实现所策划结果的能力。</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noRot="1"/>
          </p:cNvSpPr>
          <p:nvPr>
            <p:ph type="title"/>
          </p:nvPr>
        </p:nvSpPr>
        <p:spPr>
          <a:ln/>
        </p:spPr>
        <p:txBody>
          <a:bodyPr anchor="ctr" anchorCtr="0"/>
          <a:p>
            <a:r>
              <a:rPr lang="zh-CN" altLang="en-US" sz="5200" dirty="0"/>
              <a:t>7.5    生产和服务提供</a:t>
            </a:r>
            <a:endParaRPr lang="zh-CN" altLang="en-US" sz="5200" dirty="0"/>
          </a:p>
        </p:txBody>
      </p:sp>
      <p:sp>
        <p:nvSpPr>
          <p:cNvPr id="229379" name="文本占位符 229378"/>
          <p:cNvSpPr>
            <a:spLocks noGrp="1" noRot="1"/>
          </p:cNvSpPr>
          <p:nvPr>
            <p:ph type="body" idx="1"/>
          </p:nvPr>
        </p:nvSpPr>
        <p:spPr>
          <a:xfrm>
            <a:off x="2133600" y="1600200"/>
            <a:ext cx="8153400" cy="3832225"/>
          </a:xfrm>
          <a:ln/>
        </p:spPr>
        <p:txBody>
          <a:bodyPr/>
          <a:p>
            <a:pPr>
              <a:buNone/>
            </a:pPr>
            <a:endParaRPr lang="zh-CN" altLang="en-US" sz="2100" dirty="0"/>
          </a:p>
          <a:p>
            <a:pPr>
              <a:buNone/>
            </a:pPr>
            <a:r>
              <a:rPr lang="zh-CN" altLang="en-US" sz="3400" dirty="0"/>
              <a:t>3、 	应对这些过程作出安排，适当时包括：</a:t>
            </a:r>
            <a:endParaRPr lang="zh-CN" altLang="en-US" sz="3400" dirty="0"/>
          </a:p>
          <a:p>
            <a:pPr>
              <a:buNone/>
            </a:pPr>
            <a:r>
              <a:rPr lang="en-US" altLang="zh-CN" sz="3400"/>
              <a:t>	a) 	</a:t>
            </a:r>
            <a:r>
              <a:rPr lang="zh-CN" altLang="en-US" sz="3400" dirty="0"/>
              <a:t>为过程的评审和批准所规定的准则；</a:t>
            </a:r>
            <a:endParaRPr lang="en-US" altLang="zh-CN" sz="3400"/>
          </a:p>
          <a:p>
            <a:pPr>
              <a:buNone/>
            </a:pPr>
            <a:r>
              <a:rPr lang="en-US" altLang="zh-CN" sz="3400"/>
              <a:t>	b) 	</a:t>
            </a:r>
            <a:r>
              <a:rPr lang="zh-CN" altLang="en-US" sz="3400" dirty="0"/>
              <a:t>设备的认可和人员资格的鉴定；</a:t>
            </a:r>
            <a:endParaRPr lang="zh-CN" altLang="en-US" sz="3400" dirty="0"/>
          </a:p>
          <a:p>
            <a:pPr>
              <a:buNone/>
            </a:pPr>
            <a:r>
              <a:rPr lang="en-US" altLang="zh-CN" sz="3400"/>
              <a:t>	c) 	</a:t>
            </a:r>
            <a:r>
              <a:rPr lang="zh-CN" altLang="en-US" sz="3400" dirty="0"/>
              <a:t>特定的方法和程序的使用；</a:t>
            </a:r>
            <a:endParaRPr lang="zh-CN" altLang="en-US" sz="3400" dirty="0"/>
          </a:p>
          <a:p>
            <a:pPr>
              <a:buNone/>
            </a:pPr>
            <a:r>
              <a:rPr lang="en-US" altLang="zh-CN" sz="3400"/>
              <a:t>	d) 	</a:t>
            </a:r>
            <a:r>
              <a:rPr lang="zh-CN" altLang="en-US" sz="3400" dirty="0"/>
              <a:t>记录的要求；</a:t>
            </a:r>
            <a:endParaRPr lang="zh-CN" altLang="en-US" sz="3400" dirty="0"/>
          </a:p>
          <a:p>
            <a:pPr>
              <a:buNone/>
            </a:pPr>
            <a:r>
              <a:rPr lang="en-US" altLang="zh-CN" sz="3400"/>
              <a:t>	e) 	</a:t>
            </a:r>
            <a:r>
              <a:rPr lang="zh-CN" altLang="en-US" sz="3400" dirty="0"/>
              <a:t>再确认。</a:t>
            </a:r>
            <a:endParaRPr lang="zh-CN" altLang="en-US" sz="3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标题 230401"/>
          <p:cNvSpPr>
            <a:spLocks noGrp="1" noRot="1"/>
          </p:cNvSpPr>
          <p:nvPr>
            <p:ph type="title"/>
          </p:nvPr>
        </p:nvSpPr>
        <p:spPr>
          <a:ln/>
        </p:spPr>
        <p:txBody>
          <a:bodyPr anchor="ctr" anchorCtr="0"/>
          <a:p>
            <a:r>
              <a:rPr lang="zh-CN" altLang="en-US" sz="5200" dirty="0"/>
              <a:t>7.5    生产和服务提供</a:t>
            </a:r>
            <a:endParaRPr lang="zh-CN" altLang="en-US" sz="5200" dirty="0"/>
          </a:p>
        </p:txBody>
      </p:sp>
      <p:sp>
        <p:nvSpPr>
          <p:cNvPr id="230403" name="文本占位符 230402"/>
          <p:cNvSpPr>
            <a:spLocks noGrp="1" noRot="1"/>
          </p:cNvSpPr>
          <p:nvPr>
            <p:ph type="body" idx="1"/>
          </p:nvPr>
        </p:nvSpPr>
        <p:spPr>
          <a:xfrm>
            <a:off x="2133600" y="1600200"/>
            <a:ext cx="8153400" cy="3916363"/>
          </a:xfrm>
          <a:ln/>
        </p:spPr>
        <p:txBody>
          <a:bodyPr/>
          <a:p>
            <a:pPr>
              <a:lnSpc>
                <a:spcPct val="90000"/>
              </a:lnSpc>
              <a:buNone/>
            </a:pPr>
            <a:r>
              <a:rPr lang="zh-CN" altLang="en-US" sz="3800" dirty="0"/>
              <a:t>7.5.3	标识和可追溯性</a:t>
            </a:r>
            <a:endParaRPr lang="zh-CN" altLang="en-US" sz="3800" dirty="0"/>
          </a:p>
          <a:p>
            <a:pPr>
              <a:lnSpc>
                <a:spcPct val="90000"/>
              </a:lnSpc>
              <a:buNone/>
            </a:pPr>
            <a:endParaRPr lang="zh-CN" altLang="en-US" sz="1800" dirty="0"/>
          </a:p>
          <a:p>
            <a:pPr>
              <a:lnSpc>
                <a:spcPct val="90000"/>
              </a:lnSpc>
              <a:buNone/>
            </a:pPr>
            <a:r>
              <a:rPr lang="zh-CN" altLang="en-US" dirty="0"/>
              <a:t>1、适当时，应在产品实现的全过程中，使用适	宜的方法识别产品。</a:t>
            </a:r>
            <a:endParaRPr lang="zh-CN" altLang="en-US" dirty="0"/>
          </a:p>
          <a:p>
            <a:pPr>
              <a:lnSpc>
                <a:spcPct val="90000"/>
              </a:lnSpc>
              <a:buNone/>
            </a:pPr>
            <a:endParaRPr lang="zh-CN" altLang="en-US" sz="1800" dirty="0"/>
          </a:p>
          <a:p>
            <a:pPr>
              <a:lnSpc>
                <a:spcPct val="90000"/>
              </a:lnSpc>
              <a:buNone/>
            </a:pPr>
            <a:r>
              <a:rPr lang="zh-CN" altLang="en-US" dirty="0"/>
              <a:t>2、组织应在</a:t>
            </a:r>
            <a:r>
              <a:rPr lang="zh-CN" altLang="en-US" dirty="0">
                <a:solidFill>
                  <a:srgbClr val="FF0000"/>
                </a:solidFill>
              </a:rPr>
              <a:t>产品实现的全过程</a:t>
            </a:r>
            <a:r>
              <a:rPr lang="zh-CN" altLang="en-US" dirty="0"/>
              <a:t>中，针对监视和测量要求识别产品的状态。</a:t>
            </a:r>
            <a:endParaRPr lang="zh-CN" altLang="en-US" dirty="0"/>
          </a:p>
          <a:p>
            <a:pPr>
              <a:lnSpc>
                <a:spcPct val="90000"/>
              </a:lnSpc>
              <a:buNone/>
            </a:pPr>
            <a:endParaRPr lang="zh-CN" altLang="en-US" sz="1800" dirty="0"/>
          </a:p>
          <a:p>
            <a:pPr>
              <a:lnSpc>
                <a:spcPct val="90000"/>
              </a:lnSpc>
              <a:buNone/>
            </a:pPr>
            <a:r>
              <a:rPr lang="zh-CN" altLang="en-US" dirty="0"/>
              <a:t>3、在有可追溯性要求的场合，组织应控制产品的唯一性标识，并保持记录（见</a:t>
            </a:r>
            <a:r>
              <a:rPr lang="en-US" altLang="zh-CN"/>
              <a:t>4.2.4</a:t>
            </a:r>
            <a:r>
              <a:rPr lang="zh-CN" altLang="en-US" dirty="0"/>
              <a:t>）。</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标题 231425"/>
          <p:cNvSpPr>
            <a:spLocks noGrp="1" noRot="1"/>
          </p:cNvSpPr>
          <p:nvPr>
            <p:ph type="title"/>
          </p:nvPr>
        </p:nvSpPr>
        <p:spPr>
          <a:ln/>
        </p:spPr>
        <p:txBody>
          <a:bodyPr anchor="ctr" anchorCtr="0"/>
          <a:p>
            <a:r>
              <a:rPr lang="zh-CN" altLang="en-US" sz="5200" dirty="0"/>
              <a:t>7.5    生产和服务提供</a:t>
            </a:r>
            <a:endParaRPr lang="zh-CN" altLang="en-US" sz="5200" dirty="0"/>
          </a:p>
        </p:txBody>
      </p:sp>
      <p:sp>
        <p:nvSpPr>
          <p:cNvPr id="231427" name="文本占位符 231426"/>
          <p:cNvSpPr>
            <a:spLocks noGrp="1" noRot="1"/>
          </p:cNvSpPr>
          <p:nvPr>
            <p:ph type="body" idx="1"/>
          </p:nvPr>
        </p:nvSpPr>
        <p:spPr>
          <a:xfrm>
            <a:off x="2359025" y="1903413"/>
            <a:ext cx="7702550" cy="3706812"/>
          </a:xfrm>
          <a:ln/>
        </p:spPr>
        <p:txBody>
          <a:bodyPr/>
          <a:p>
            <a:pPr>
              <a:lnSpc>
                <a:spcPct val="90000"/>
              </a:lnSpc>
              <a:buNone/>
            </a:pPr>
            <a:r>
              <a:rPr lang="zh-CN" altLang="en-US" sz="2800" dirty="0"/>
              <a:t>7.5.4	顾客财产</a:t>
            </a:r>
            <a:endParaRPr lang="zh-CN" altLang="en-US" sz="2800" dirty="0"/>
          </a:p>
          <a:p>
            <a:pPr>
              <a:lnSpc>
                <a:spcPct val="90000"/>
              </a:lnSpc>
              <a:buNone/>
            </a:pPr>
            <a:r>
              <a:rPr lang="zh-CN" altLang="en-US" sz="2800" dirty="0"/>
              <a:t>1、应爱护在组织控制下或组织使用的顾客财产</a:t>
            </a:r>
            <a:endParaRPr lang="zh-CN" altLang="en-US" sz="2800" dirty="0"/>
          </a:p>
          <a:p>
            <a:pPr>
              <a:lnSpc>
                <a:spcPct val="90000"/>
              </a:lnSpc>
              <a:buNone/>
            </a:pPr>
            <a:r>
              <a:rPr lang="zh-CN" altLang="en-US" sz="2800" dirty="0"/>
              <a:t>2、应识别、验证、保护和维护供其使用或构成产品一部分的顾客财产</a:t>
            </a:r>
            <a:endParaRPr lang="zh-CN" altLang="en-US" sz="2800" dirty="0"/>
          </a:p>
          <a:p>
            <a:pPr>
              <a:lnSpc>
                <a:spcPct val="90000"/>
              </a:lnSpc>
              <a:buNone/>
            </a:pPr>
            <a:r>
              <a:rPr lang="zh-CN" altLang="en-US" sz="2800" dirty="0"/>
              <a:t>3、若顾客财产发生丢失、损坏或发现不适用的情况时，组织</a:t>
            </a:r>
            <a:r>
              <a:rPr lang="zh-CN" altLang="en-US" sz="2800" dirty="0">
                <a:solidFill>
                  <a:srgbClr val="0000FF"/>
                </a:solidFill>
              </a:rPr>
              <a:t>应向</a:t>
            </a:r>
            <a:r>
              <a:rPr lang="zh-CN" altLang="en-US" sz="2800" dirty="0"/>
              <a:t>顾客报告，并保持记录（见</a:t>
            </a:r>
            <a:r>
              <a:rPr lang="en-US" altLang="zh-CN" sz="2800"/>
              <a:t>4.2.4</a:t>
            </a:r>
            <a:r>
              <a:rPr lang="zh-CN" altLang="en-US" sz="2800" dirty="0"/>
              <a:t>）。</a:t>
            </a:r>
            <a:endParaRPr lang="zh-CN" altLang="en-US" sz="2800" dirty="0"/>
          </a:p>
          <a:p>
            <a:pPr>
              <a:lnSpc>
                <a:spcPct val="90000"/>
              </a:lnSpc>
              <a:buNone/>
            </a:pPr>
            <a:r>
              <a:rPr lang="zh-CN" altLang="en-US" sz="2800" dirty="0"/>
              <a:t>注：顾客财产可包括知识产权和</a:t>
            </a:r>
            <a:r>
              <a:rPr lang="zh-CN" altLang="en-US" sz="2800" dirty="0">
                <a:solidFill>
                  <a:srgbClr val="FF0000"/>
                </a:solidFill>
              </a:rPr>
              <a:t>个人信息</a:t>
            </a:r>
            <a:r>
              <a:rPr lang="zh-CN" altLang="en-US" sz="2800" dirty="0"/>
              <a:t>。</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标题 323585"/>
          <p:cNvSpPr>
            <a:spLocks noGrp="1" noRot="1"/>
          </p:cNvSpPr>
          <p:nvPr>
            <p:ph type="title"/>
          </p:nvPr>
        </p:nvSpPr>
        <p:spPr>
          <a:ln/>
        </p:spPr>
        <p:txBody>
          <a:bodyPr anchor="ctr" anchorCtr="0"/>
          <a:p>
            <a:r>
              <a:rPr lang="zh-CN" altLang="en-US" sz="5200" dirty="0"/>
              <a:t>引        言</a:t>
            </a:r>
            <a:endParaRPr lang="zh-CN" altLang="en-US" sz="5200" dirty="0"/>
          </a:p>
        </p:txBody>
      </p:sp>
      <p:sp>
        <p:nvSpPr>
          <p:cNvPr id="323587" name="文本占位符 323586"/>
          <p:cNvSpPr>
            <a:spLocks noGrp="1" noRot="1"/>
          </p:cNvSpPr>
          <p:nvPr>
            <p:ph type="body" idx="1"/>
          </p:nvPr>
        </p:nvSpPr>
        <p:spPr>
          <a:xfrm>
            <a:off x="1981200" y="1600200"/>
            <a:ext cx="8229600" cy="4924425"/>
          </a:xfrm>
          <a:ln/>
        </p:spPr>
        <p:txBody>
          <a:bodyPr/>
          <a:p>
            <a:pPr>
              <a:lnSpc>
                <a:spcPct val="80000"/>
              </a:lnSpc>
              <a:buNone/>
            </a:pPr>
            <a:r>
              <a:rPr lang="en-US" altLang="zh-CN" sz="2400"/>
              <a:t>0.3</a:t>
            </a:r>
            <a:r>
              <a:rPr lang="zh-CN" altLang="en-US" sz="2400" dirty="0"/>
              <a:t>与</a:t>
            </a:r>
            <a:r>
              <a:rPr lang="en-US" altLang="zh-CN" sz="2400"/>
              <a:t>GB/T19004</a:t>
            </a:r>
            <a:r>
              <a:rPr lang="zh-CN" altLang="en-US" sz="2400" dirty="0"/>
              <a:t>的关系</a:t>
            </a:r>
            <a:endParaRPr lang="zh-CN" altLang="en-US" sz="2400" dirty="0"/>
          </a:p>
          <a:p>
            <a:pPr>
              <a:lnSpc>
                <a:spcPct val="80000"/>
              </a:lnSpc>
            </a:pPr>
            <a:r>
              <a:rPr lang="en-US" altLang="zh-CN" sz="2400">
                <a:solidFill>
                  <a:srgbClr val="FF0000"/>
                </a:solidFill>
              </a:rPr>
              <a:t>GB/T19001</a:t>
            </a:r>
            <a:r>
              <a:rPr lang="zh-CN" altLang="en-US" sz="2400" dirty="0">
                <a:solidFill>
                  <a:srgbClr val="FF0000"/>
                </a:solidFill>
              </a:rPr>
              <a:t>和</a:t>
            </a:r>
            <a:r>
              <a:rPr lang="en-US" altLang="zh-CN" sz="2400">
                <a:solidFill>
                  <a:srgbClr val="FF0000"/>
                </a:solidFill>
              </a:rPr>
              <a:t>GB/T19004</a:t>
            </a:r>
            <a:r>
              <a:rPr lang="zh-CN" altLang="en-US" sz="2400" dirty="0">
                <a:solidFill>
                  <a:srgbClr val="FF0000"/>
                </a:solidFill>
              </a:rPr>
              <a:t>都是质量管理体系标准，这两项标准相互补充，但也可单独使用。</a:t>
            </a:r>
            <a:endParaRPr lang="zh-CN" altLang="en-US" sz="2400" dirty="0">
              <a:solidFill>
                <a:srgbClr val="FF0000"/>
              </a:solidFill>
            </a:endParaRPr>
          </a:p>
          <a:p>
            <a:pPr>
              <a:lnSpc>
                <a:spcPct val="80000"/>
              </a:lnSpc>
            </a:pPr>
            <a:r>
              <a:rPr lang="en-US" altLang="zh-CN" sz="2400">
                <a:solidFill>
                  <a:srgbClr val="0000FF"/>
                </a:solidFill>
              </a:rPr>
              <a:t>GB/T19001</a:t>
            </a:r>
            <a:r>
              <a:rPr lang="zh-CN" altLang="en-US" sz="2400" dirty="0">
                <a:solidFill>
                  <a:srgbClr val="0000FF"/>
                </a:solidFill>
              </a:rPr>
              <a:t>所关注的是质量管理体系在满足顾客要求方面的有效性；</a:t>
            </a:r>
            <a:endParaRPr lang="zh-CN" altLang="en-US" sz="2400" dirty="0">
              <a:solidFill>
                <a:srgbClr val="0000FF"/>
              </a:solidFill>
            </a:endParaRPr>
          </a:p>
          <a:p>
            <a:pPr>
              <a:lnSpc>
                <a:spcPct val="80000"/>
              </a:lnSpc>
            </a:pPr>
            <a:r>
              <a:rPr lang="en-US" altLang="zh-CN" sz="2400">
                <a:solidFill>
                  <a:srgbClr val="FF0000"/>
                </a:solidFill>
              </a:rPr>
              <a:t>GB/T19004</a:t>
            </a:r>
            <a:r>
              <a:rPr lang="zh-CN" altLang="en-US" sz="2400" dirty="0">
                <a:solidFill>
                  <a:srgbClr val="FF0000"/>
                </a:solidFill>
              </a:rPr>
              <a:t>将为组织在复杂的、要求更高的和不断变化的环境中获得持续成功提供管理指南；</a:t>
            </a:r>
            <a:endParaRPr lang="zh-CN" altLang="en-US" sz="2400" dirty="0">
              <a:solidFill>
                <a:srgbClr val="FF0000"/>
              </a:solidFill>
            </a:endParaRPr>
          </a:p>
          <a:p>
            <a:pPr>
              <a:lnSpc>
                <a:spcPct val="80000"/>
              </a:lnSpc>
            </a:pPr>
            <a:r>
              <a:rPr lang="zh-CN" altLang="en-US" sz="2400" dirty="0">
                <a:solidFill>
                  <a:srgbClr val="FF0000"/>
                </a:solidFill>
              </a:rPr>
              <a:t>与</a:t>
            </a:r>
            <a:r>
              <a:rPr lang="en-US" altLang="zh-CN" sz="2400">
                <a:solidFill>
                  <a:srgbClr val="FF0000"/>
                </a:solidFill>
              </a:rPr>
              <a:t>GB/T19001</a:t>
            </a:r>
            <a:r>
              <a:rPr lang="zh-CN" altLang="en-US" sz="2400" dirty="0">
                <a:solidFill>
                  <a:srgbClr val="FF0000"/>
                </a:solidFill>
              </a:rPr>
              <a:t>相比， </a:t>
            </a:r>
            <a:r>
              <a:rPr lang="en-US" altLang="zh-CN" sz="2400">
                <a:solidFill>
                  <a:srgbClr val="FF0000"/>
                </a:solidFill>
              </a:rPr>
              <a:t>GB/T19004</a:t>
            </a:r>
            <a:r>
              <a:rPr lang="zh-CN" altLang="en-US" sz="2400" dirty="0">
                <a:solidFill>
                  <a:srgbClr val="FF0000"/>
                </a:solidFill>
              </a:rPr>
              <a:t>关注质量管理更宽的范围，通过系统和持续改进组织的绩效，满足所有相关方的需求和期望；</a:t>
            </a:r>
            <a:endParaRPr lang="zh-CN" altLang="en-US" sz="2400" dirty="0">
              <a:solidFill>
                <a:srgbClr val="FF0000"/>
              </a:solidFill>
            </a:endParaRPr>
          </a:p>
          <a:p>
            <a:pPr>
              <a:lnSpc>
                <a:spcPct val="80000"/>
              </a:lnSpc>
            </a:pPr>
            <a:r>
              <a:rPr lang="en-US" altLang="zh-CN" sz="2400">
                <a:solidFill>
                  <a:srgbClr val="FF0000"/>
                </a:solidFill>
              </a:rPr>
              <a:t>GB/T19004</a:t>
            </a:r>
            <a:r>
              <a:rPr lang="zh-CN" altLang="en-US" sz="2400" dirty="0">
                <a:solidFill>
                  <a:srgbClr val="FF0000"/>
                </a:solidFill>
              </a:rPr>
              <a:t>不拟用于认证、法律法规和合同的目的。</a:t>
            </a:r>
            <a:endParaRPr lang="zh-CN" altLang="en-US" sz="2400" dirty="0">
              <a:solidFill>
                <a:srgbClr val="FF0000"/>
              </a:solidFill>
            </a:endParaRPr>
          </a:p>
          <a:p>
            <a:pPr>
              <a:lnSpc>
                <a:spcPct val="80000"/>
              </a:lnSpc>
              <a:buNone/>
            </a:pPr>
            <a:r>
              <a:rPr lang="en-US" altLang="zh-CN" sz="2400"/>
              <a:t>0.4</a:t>
            </a:r>
            <a:r>
              <a:rPr lang="zh-CN" altLang="en-US" sz="2400" dirty="0"/>
              <a:t>与其他管理体系的相容性</a:t>
            </a:r>
            <a:endParaRPr lang="zh-CN" altLang="en-US" sz="2400" dirty="0"/>
          </a:p>
          <a:p>
            <a:pPr>
              <a:lnSpc>
                <a:spcPct val="80000"/>
              </a:lnSpc>
            </a:pPr>
            <a:r>
              <a:rPr lang="zh-CN" altLang="en-US" sz="2400" dirty="0">
                <a:solidFill>
                  <a:srgbClr val="FF0000"/>
                </a:solidFill>
              </a:rPr>
              <a:t>本标准在修订过程中，适当考虑了</a:t>
            </a:r>
            <a:r>
              <a:rPr lang="en-US" altLang="zh-CN" sz="2400">
                <a:solidFill>
                  <a:srgbClr val="FF0000"/>
                </a:solidFill>
              </a:rPr>
              <a:t>GB/T24001-2004</a:t>
            </a:r>
            <a:r>
              <a:rPr lang="zh-CN" altLang="en-US" sz="2400" dirty="0">
                <a:solidFill>
                  <a:srgbClr val="FF0000"/>
                </a:solidFill>
              </a:rPr>
              <a:t>的内容，以增强两个标准的相容性</a:t>
            </a:r>
            <a:endParaRPr lang="zh-CN" altLang="en-US" sz="2400"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标题 232449"/>
          <p:cNvSpPr>
            <a:spLocks noGrp="1" noRot="1"/>
          </p:cNvSpPr>
          <p:nvPr>
            <p:ph type="title"/>
          </p:nvPr>
        </p:nvSpPr>
        <p:spPr>
          <a:ln/>
        </p:spPr>
        <p:txBody>
          <a:bodyPr anchor="ctr" anchorCtr="0"/>
          <a:p>
            <a:r>
              <a:rPr lang="zh-CN" altLang="en-US" sz="5200" dirty="0"/>
              <a:t>7.5    生产和服务提供</a:t>
            </a:r>
            <a:endParaRPr lang="zh-CN" altLang="en-US" sz="5200" dirty="0"/>
          </a:p>
        </p:txBody>
      </p:sp>
      <p:sp>
        <p:nvSpPr>
          <p:cNvPr id="232451" name="文本占位符 232450"/>
          <p:cNvSpPr>
            <a:spLocks noGrp="1" noRot="1"/>
          </p:cNvSpPr>
          <p:nvPr>
            <p:ph type="body" idx="1"/>
          </p:nvPr>
        </p:nvSpPr>
        <p:spPr>
          <a:xfrm>
            <a:off x="2373313" y="1600200"/>
            <a:ext cx="7913687" cy="4416425"/>
          </a:xfrm>
          <a:ln/>
        </p:spPr>
        <p:txBody>
          <a:bodyPr/>
          <a:p>
            <a:pPr>
              <a:buNone/>
            </a:pPr>
            <a:r>
              <a:rPr lang="zh-CN" altLang="en-US" sz="3600" dirty="0"/>
              <a:t>7.5.5	产品防护</a:t>
            </a:r>
            <a:endParaRPr lang="zh-CN" altLang="en-US" sz="3600" dirty="0"/>
          </a:p>
          <a:p>
            <a:pPr>
              <a:buNone/>
            </a:pPr>
            <a:endParaRPr lang="zh-CN" altLang="en-US" sz="1800" dirty="0"/>
          </a:p>
          <a:p>
            <a:pPr>
              <a:buNone/>
            </a:pPr>
            <a:r>
              <a:rPr lang="zh-CN" altLang="en-US" dirty="0"/>
              <a:t>1、</a:t>
            </a:r>
            <a:r>
              <a:rPr lang="zh-CN" altLang="en-US" dirty="0">
                <a:solidFill>
                  <a:srgbClr val="0000FF"/>
                </a:solidFill>
              </a:rPr>
              <a:t>组织</a:t>
            </a:r>
            <a:r>
              <a:rPr lang="zh-CN" altLang="en-US" dirty="0"/>
              <a:t>应在内部处理和交付到预定的地点期间，</a:t>
            </a:r>
            <a:r>
              <a:rPr lang="zh-CN" altLang="en-US" dirty="0">
                <a:solidFill>
                  <a:srgbClr val="0000FF"/>
                </a:solidFill>
              </a:rPr>
              <a:t>对其提供防护</a:t>
            </a:r>
            <a:r>
              <a:rPr lang="zh-CN" altLang="en-US" dirty="0"/>
              <a:t>，</a:t>
            </a:r>
            <a:r>
              <a:rPr lang="zh-CN" altLang="en-US" dirty="0">
                <a:solidFill>
                  <a:srgbClr val="FF0000"/>
                </a:solidFill>
              </a:rPr>
              <a:t>以保持符合要求</a:t>
            </a:r>
            <a:r>
              <a:rPr lang="zh-CN" altLang="en-US" dirty="0"/>
              <a:t>。</a:t>
            </a:r>
            <a:endParaRPr lang="zh-CN" altLang="en-US" dirty="0"/>
          </a:p>
          <a:p>
            <a:pPr>
              <a:buNone/>
            </a:pPr>
            <a:endParaRPr lang="zh-CN" altLang="en-US" sz="1800" dirty="0"/>
          </a:p>
          <a:p>
            <a:pPr>
              <a:buNone/>
            </a:pPr>
            <a:r>
              <a:rPr lang="zh-CN" altLang="en-US" dirty="0"/>
              <a:t>2、</a:t>
            </a:r>
            <a:r>
              <a:rPr lang="zh-CN" altLang="en-US" dirty="0">
                <a:solidFill>
                  <a:srgbClr val="FF0000"/>
                </a:solidFill>
              </a:rPr>
              <a:t>适用时</a:t>
            </a:r>
            <a:r>
              <a:rPr lang="zh-CN" altLang="en-US" dirty="0"/>
              <a:t>，防护应包括标识、搬运、包装、贮存和保护等环节。</a:t>
            </a:r>
            <a:endParaRPr lang="zh-CN" altLang="en-US" dirty="0"/>
          </a:p>
          <a:p>
            <a:pPr>
              <a:buNone/>
            </a:pPr>
            <a:endParaRPr lang="zh-CN" altLang="en-US" sz="1800" dirty="0"/>
          </a:p>
          <a:p>
            <a:pPr>
              <a:buNone/>
            </a:pPr>
            <a:r>
              <a:rPr lang="zh-CN" altLang="en-US" dirty="0"/>
              <a:t>3、产品的组成部分也应提供防护。</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标题 239617"/>
          <p:cNvSpPr>
            <a:spLocks noGrp="1" noRot="1"/>
          </p:cNvSpPr>
          <p:nvPr>
            <p:ph type="title"/>
          </p:nvPr>
        </p:nvSpPr>
        <p:spPr>
          <a:ln/>
        </p:spPr>
        <p:txBody>
          <a:bodyPr anchor="ctr" anchorCtr="0"/>
          <a:p>
            <a:r>
              <a:rPr lang="zh-CN" altLang="en-US" sz="5200" dirty="0"/>
              <a:t>7.6    监视和测量</a:t>
            </a:r>
            <a:r>
              <a:rPr lang="zh-CN" altLang="en-US" sz="5200" dirty="0">
                <a:solidFill>
                  <a:srgbClr val="FF0000"/>
                </a:solidFill>
              </a:rPr>
              <a:t>设备</a:t>
            </a:r>
            <a:r>
              <a:rPr lang="zh-CN" altLang="en-US" sz="5200" dirty="0"/>
              <a:t>的控制</a:t>
            </a:r>
            <a:endParaRPr lang="zh-CN" altLang="en-US" sz="5200" dirty="0"/>
          </a:p>
        </p:txBody>
      </p:sp>
      <p:sp>
        <p:nvSpPr>
          <p:cNvPr id="239619" name="文本占位符 239618"/>
          <p:cNvSpPr>
            <a:spLocks noGrp="1" noRot="1"/>
          </p:cNvSpPr>
          <p:nvPr>
            <p:ph type="body" idx="1"/>
          </p:nvPr>
        </p:nvSpPr>
        <p:spPr>
          <a:xfrm>
            <a:off x="2133600" y="1600200"/>
            <a:ext cx="8153400" cy="4165600"/>
          </a:xfrm>
          <a:ln/>
        </p:spPr>
        <p:txBody>
          <a:bodyPr/>
          <a:p>
            <a:pPr>
              <a:buNone/>
            </a:pPr>
            <a:endParaRPr lang="zh-CN" altLang="en-US" sz="1800" dirty="0"/>
          </a:p>
          <a:p>
            <a:pPr>
              <a:buNone/>
            </a:pPr>
            <a:r>
              <a:rPr lang="zh-CN" altLang="en-US" sz="3600" dirty="0"/>
              <a:t>1、	组织应确定需实施的监视和测量，以	及所需的监视和测量</a:t>
            </a:r>
            <a:r>
              <a:rPr lang="zh-CN" altLang="en-US" sz="3600" dirty="0">
                <a:solidFill>
                  <a:srgbClr val="FF0000"/>
                </a:solidFill>
              </a:rPr>
              <a:t>设备</a:t>
            </a:r>
            <a:r>
              <a:rPr lang="zh-CN" altLang="en-US" sz="3600" dirty="0"/>
              <a:t>，为产品符	合规定要求提供证据</a:t>
            </a:r>
            <a:endParaRPr lang="zh-CN" altLang="en-US" sz="3600" dirty="0"/>
          </a:p>
          <a:p>
            <a:pPr>
              <a:buNone/>
            </a:pPr>
            <a:endParaRPr lang="zh-CN" altLang="en-US" sz="1800" dirty="0"/>
          </a:p>
          <a:p>
            <a:pPr>
              <a:buNone/>
            </a:pPr>
            <a:r>
              <a:rPr lang="zh-CN" altLang="en-US" sz="3600" dirty="0"/>
              <a:t>2、	应建立过程，以确保监视和测量活动	可行，并以与监视和测量要求相一致	的方式实施</a:t>
            </a:r>
            <a:endParaRPr lang="zh-CN" altLang="en-US" sz="3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标题 240641"/>
          <p:cNvSpPr>
            <a:spLocks noGrp="1" noRot="1"/>
          </p:cNvSpPr>
          <p:nvPr>
            <p:ph type="title"/>
          </p:nvPr>
        </p:nvSpPr>
        <p:spPr>
          <a:ln/>
        </p:spPr>
        <p:txBody>
          <a:bodyPr anchor="ctr" anchorCtr="0"/>
          <a:p>
            <a:r>
              <a:rPr lang="zh-CN" altLang="en-US" sz="5200" dirty="0"/>
              <a:t>7.6    监视和测量</a:t>
            </a:r>
            <a:r>
              <a:rPr lang="zh-CN" altLang="en-US" sz="5200" dirty="0">
                <a:solidFill>
                  <a:srgbClr val="FF0000"/>
                </a:solidFill>
              </a:rPr>
              <a:t>设备</a:t>
            </a:r>
            <a:r>
              <a:rPr lang="zh-CN" altLang="en-US" sz="5200" dirty="0"/>
              <a:t>的控制</a:t>
            </a:r>
            <a:endParaRPr lang="zh-CN" altLang="en-US" sz="5200" dirty="0"/>
          </a:p>
        </p:txBody>
      </p:sp>
      <p:sp>
        <p:nvSpPr>
          <p:cNvPr id="240643" name="文本占位符 240642"/>
          <p:cNvSpPr>
            <a:spLocks noGrp="1" noRot="1"/>
          </p:cNvSpPr>
          <p:nvPr>
            <p:ph type="body" idx="1"/>
          </p:nvPr>
        </p:nvSpPr>
        <p:spPr>
          <a:xfrm>
            <a:off x="2133600" y="1752600"/>
            <a:ext cx="8077200" cy="4724400"/>
          </a:xfrm>
          <a:ln/>
        </p:spPr>
        <p:txBody>
          <a:bodyPr/>
          <a:p>
            <a:pPr>
              <a:buNone/>
            </a:pPr>
            <a:r>
              <a:rPr lang="zh-CN" altLang="en-US" sz="2800" dirty="0"/>
              <a:t>3、为确保测量结果有效，必要时，测量设备应：</a:t>
            </a:r>
            <a:endParaRPr lang="zh-CN" altLang="en-US" sz="2800" dirty="0"/>
          </a:p>
          <a:p>
            <a:pPr>
              <a:buNone/>
            </a:pPr>
            <a:r>
              <a:rPr lang="en-US" altLang="zh-CN" sz="2800"/>
              <a:t>a)	</a:t>
            </a:r>
            <a:r>
              <a:rPr lang="zh-CN" altLang="en-US" sz="2800" dirty="0"/>
              <a:t>对照能溯源到国际或国家标准的测量标准，按照规定的时间间隔或在使用前进行校准</a:t>
            </a:r>
            <a:r>
              <a:rPr lang="zh-CN" altLang="en-US" sz="2800" dirty="0">
                <a:solidFill>
                  <a:srgbClr val="FF0000"/>
                </a:solidFill>
              </a:rPr>
              <a:t>和（或）</a:t>
            </a:r>
            <a:r>
              <a:rPr lang="zh-CN" altLang="en-US" sz="2800" dirty="0"/>
              <a:t>检定</a:t>
            </a:r>
            <a:r>
              <a:rPr lang="zh-CN" altLang="en-US" sz="2800" dirty="0">
                <a:solidFill>
                  <a:srgbClr val="0000FF"/>
                </a:solidFill>
              </a:rPr>
              <a:t>（验证）</a:t>
            </a:r>
            <a:r>
              <a:rPr lang="zh-CN" altLang="en-US" sz="2800" dirty="0"/>
              <a:t>。当不存在上述标准时，应记录标准或检定</a:t>
            </a:r>
            <a:r>
              <a:rPr lang="zh-CN" altLang="en-US" sz="2800" dirty="0">
                <a:solidFill>
                  <a:srgbClr val="0000FF"/>
                </a:solidFill>
              </a:rPr>
              <a:t>（验证）</a:t>
            </a:r>
            <a:r>
              <a:rPr lang="zh-CN" altLang="en-US" sz="2800" dirty="0"/>
              <a:t>的依据；</a:t>
            </a:r>
            <a:endParaRPr lang="zh-CN" altLang="en-US" sz="2800" dirty="0"/>
          </a:p>
          <a:p>
            <a:pPr>
              <a:buNone/>
            </a:pPr>
            <a:r>
              <a:rPr lang="en-US" altLang="zh-CN" sz="2800"/>
              <a:t>b)</a:t>
            </a:r>
            <a:r>
              <a:rPr lang="zh-CN" altLang="en-US" sz="2800" dirty="0"/>
              <a:t>进行调整或必要时再调整；</a:t>
            </a:r>
            <a:endParaRPr lang="zh-CN" altLang="en-US" sz="2800" dirty="0"/>
          </a:p>
          <a:p>
            <a:pPr>
              <a:buNone/>
            </a:pPr>
            <a:r>
              <a:rPr lang="en-US" altLang="zh-CN" sz="2800"/>
              <a:t>c)</a:t>
            </a:r>
            <a:r>
              <a:rPr lang="zh-CN" altLang="en-US" sz="2800" dirty="0">
                <a:solidFill>
                  <a:srgbClr val="FF0000"/>
                </a:solidFill>
              </a:rPr>
              <a:t>具有标识</a:t>
            </a:r>
            <a:r>
              <a:rPr lang="zh-CN" altLang="en-US" sz="2800" dirty="0"/>
              <a:t>以确定其校准状态；</a:t>
            </a:r>
            <a:endParaRPr lang="zh-CN" altLang="en-US" sz="2800" dirty="0"/>
          </a:p>
          <a:p>
            <a:pPr>
              <a:buNone/>
            </a:pPr>
            <a:r>
              <a:rPr lang="en-US" altLang="zh-CN" sz="2800"/>
              <a:t>d)</a:t>
            </a:r>
            <a:r>
              <a:rPr lang="zh-CN" altLang="en-US" sz="2800" dirty="0"/>
              <a:t>防止可能使测量结果失效的调整；</a:t>
            </a:r>
            <a:endParaRPr lang="zh-CN" altLang="en-US" sz="2800" dirty="0"/>
          </a:p>
          <a:p>
            <a:pPr>
              <a:buNone/>
            </a:pPr>
            <a:r>
              <a:rPr lang="en-US" altLang="zh-CN" sz="2800"/>
              <a:t>e)</a:t>
            </a:r>
            <a:r>
              <a:rPr lang="zh-CN" altLang="en-US" sz="2800" dirty="0"/>
              <a:t>在搬运、维护和贮存期间防止损坏或失效。</a:t>
            </a:r>
            <a:endParaRPr lang="zh-CN"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标题 241665"/>
          <p:cNvSpPr>
            <a:spLocks noGrp="1" noRot="1"/>
          </p:cNvSpPr>
          <p:nvPr>
            <p:ph type="title"/>
          </p:nvPr>
        </p:nvSpPr>
        <p:spPr>
          <a:ln/>
        </p:spPr>
        <p:txBody>
          <a:bodyPr anchor="ctr" anchorCtr="0"/>
          <a:p>
            <a:r>
              <a:rPr lang="zh-CN" altLang="en-US" sz="5200" dirty="0"/>
              <a:t>7.6    监视和测量</a:t>
            </a:r>
            <a:r>
              <a:rPr lang="zh-CN" altLang="en-US" sz="5200" dirty="0">
                <a:solidFill>
                  <a:srgbClr val="FF0000"/>
                </a:solidFill>
              </a:rPr>
              <a:t>设备</a:t>
            </a:r>
            <a:r>
              <a:rPr lang="zh-CN" altLang="en-US" sz="5200" dirty="0"/>
              <a:t>的控制</a:t>
            </a:r>
            <a:endParaRPr lang="zh-CN" altLang="en-US" sz="5200" dirty="0"/>
          </a:p>
        </p:txBody>
      </p:sp>
      <p:sp>
        <p:nvSpPr>
          <p:cNvPr id="241667" name="文本占位符 241666"/>
          <p:cNvSpPr>
            <a:spLocks noGrp="1" noRot="1"/>
          </p:cNvSpPr>
          <p:nvPr>
            <p:ph type="body" idx="1"/>
          </p:nvPr>
        </p:nvSpPr>
        <p:spPr>
          <a:xfrm>
            <a:off x="2063750" y="1557338"/>
            <a:ext cx="8001000" cy="4824412"/>
          </a:xfrm>
          <a:ln/>
        </p:spPr>
        <p:txBody>
          <a:bodyPr/>
          <a:p>
            <a:pPr>
              <a:lnSpc>
                <a:spcPct val="90000"/>
              </a:lnSpc>
              <a:buNone/>
            </a:pPr>
            <a:r>
              <a:rPr lang="en-US" altLang="zh-CN" sz="2800"/>
              <a:t>4</a:t>
            </a:r>
            <a:r>
              <a:rPr lang="zh-CN" altLang="en-US" sz="2800" dirty="0"/>
              <a:t>、校准和</a:t>
            </a:r>
            <a:r>
              <a:rPr lang="zh-CN" altLang="en-US" sz="2800" dirty="0">
                <a:solidFill>
                  <a:srgbClr val="FF0000"/>
                </a:solidFill>
              </a:rPr>
              <a:t>检定（验证）</a:t>
            </a:r>
            <a:r>
              <a:rPr lang="zh-CN" altLang="en-US" sz="2800" dirty="0"/>
              <a:t>结果的记录应予以保持（见</a:t>
            </a:r>
            <a:r>
              <a:rPr lang="en-US" altLang="zh-CN" sz="2800"/>
              <a:t>4.2.4</a:t>
            </a:r>
            <a:r>
              <a:rPr lang="zh-CN" altLang="en-US" sz="2800" dirty="0"/>
              <a:t>）。</a:t>
            </a:r>
            <a:endParaRPr lang="zh-CN" altLang="en-US" sz="2800" dirty="0"/>
          </a:p>
          <a:p>
            <a:pPr>
              <a:lnSpc>
                <a:spcPct val="90000"/>
              </a:lnSpc>
              <a:buNone/>
            </a:pPr>
            <a:r>
              <a:rPr lang="en-US" altLang="zh-CN" sz="2800"/>
              <a:t>5</a:t>
            </a:r>
            <a:r>
              <a:rPr lang="zh-CN" altLang="en-US" sz="2800" dirty="0"/>
              <a:t>、当发现设备不符合要求时，应对以往测量结果的有效性进行评价和记录。</a:t>
            </a:r>
            <a:endParaRPr lang="zh-CN" altLang="en-US" sz="2800" dirty="0"/>
          </a:p>
          <a:p>
            <a:pPr>
              <a:lnSpc>
                <a:spcPct val="90000"/>
              </a:lnSpc>
              <a:buNone/>
            </a:pPr>
            <a:r>
              <a:rPr lang="en-US" altLang="zh-CN" sz="2800"/>
              <a:t>6</a:t>
            </a:r>
            <a:r>
              <a:rPr lang="zh-CN" altLang="en-US" sz="2800" dirty="0"/>
              <a:t>、对不符合要求的设备和任何受影响的产品应采取适当的措施，并保持相关记录。</a:t>
            </a:r>
            <a:endParaRPr lang="en-US" altLang="zh-CN" sz="2800"/>
          </a:p>
          <a:p>
            <a:pPr>
              <a:lnSpc>
                <a:spcPct val="90000"/>
              </a:lnSpc>
              <a:buNone/>
            </a:pPr>
            <a:r>
              <a:rPr lang="en-US" altLang="zh-CN" sz="2800"/>
              <a:t>7</a:t>
            </a:r>
            <a:r>
              <a:rPr lang="zh-CN" altLang="en-US" sz="2800" dirty="0"/>
              <a:t>、当计算机软件用于规定要求的监视和测量时，应在初次使用前对其能力进行确认，必要时再确认。</a:t>
            </a:r>
            <a:endParaRPr lang="zh-CN" altLang="en-US" sz="2800" dirty="0"/>
          </a:p>
          <a:p>
            <a:pPr>
              <a:lnSpc>
                <a:spcPct val="90000"/>
              </a:lnSpc>
              <a:buNone/>
            </a:pPr>
            <a:r>
              <a:rPr lang="zh-CN" altLang="en-US" sz="2800" dirty="0">
                <a:solidFill>
                  <a:srgbClr val="FF0000"/>
                </a:solidFill>
              </a:rPr>
              <a:t>   注：确认计算机软件满足预期用途能力的典型方法包括验证和保持其适用性的配置管理。</a:t>
            </a:r>
            <a:endParaRPr lang="zh-CN" altLang="en-US" sz="2800"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标题 242689"/>
          <p:cNvSpPr>
            <a:spLocks noGrp="1" noRot="1"/>
          </p:cNvSpPr>
          <p:nvPr>
            <p:ph type="title"/>
          </p:nvPr>
        </p:nvSpPr>
        <p:spPr>
          <a:ln/>
        </p:spPr>
        <p:txBody>
          <a:bodyPr anchor="ctr" anchorCtr="0"/>
          <a:p>
            <a:r>
              <a:rPr lang="zh-CN" altLang="en-US" sz="5200" dirty="0"/>
              <a:t>7.6    监视和测量</a:t>
            </a:r>
            <a:r>
              <a:rPr lang="zh-CN" altLang="en-US" sz="5200" dirty="0">
                <a:solidFill>
                  <a:srgbClr val="FF0000"/>
                </a:solidFill>
              </a:rPr>
              <a:t>设备</a:t>
            </a:r>
            <a:r>
              <a:rPr lang="zh-CN" altLang="en-US" sz="5200" dirty="0"/>
              <a:t>的控制</a:t>
            </a:r>
            <a:endParaRPr lang="zh-CN" altLang="en-US" sz="5200" dirty="0"/>
          </a:p>
        </p:txBody>
      </p:sp>
      <p:sp>
        <p:nvSpPr>
          <p:cNvPr id="242691" name="文本占位符 242690"/>
          <p:cNvSpPr>
            <a:spLocks noGrp="1" noRot="1"/>
          </p:cNvSpPr>
          <p:nvPr>
            <p:ph type="body" idx="1"/>
          </p:nvPr>
        </p:nvSpPr>
        <p:spPr>
          <a:xfrm>
            <a:off x="2209800" y="1628775"/>
            <a:ext cx="7772400" cy="4608513"/>
          </a:xfrm>
          <a:ln/>
        </p:spPr>
        <p:txBody>
          <a:bodyPr/>
          <a:p>
            <a:pPr algn="ctr">
              <a:lnSpc>
                <a:spcPct val="90000"/>
              </a:lnSpc>
              <a:buNone/>
            </a:pPr>
            <a:r>
              <a:rPr lang="zh-CN" altLang="en-US" sz="2800" b="1" dirty="0"/>
              <a:t>校准与检定</a:t>
            </a:r>
            <a:endParaRPr lang="zh-CN" altLang="en-US" sz="2800" b="1" dirty="0"/>
          </a:p>
          <a:p>
            <a:pPr>
              <a:lnSpc>
                <a:spcPct val="90000"/>
              </a:lnSpc>
              <a:buNone/>
            </a:pPr>
            <a:r>
              <a:rPr lang="zh-CN" altLang="en-US" sz="2800" dirty="0"/>
              <a:t>   国际法制计量组织（</a:t>
            </a:r>
            <a:r>
              <a:rPr lang="en-US" altLang="zh-CN" sz="2800"/>
              <a:t>BIPM）</a:t>
            </a:r>
            <a:r>
              <a:rPr lang="zh-CN" altLang="en-US" sz="2800" dirty="0"/>
              <a:t>的定义是：</a:t>
            </a:r>
            <a:endParaRPr lang="zh-CN" altLang="en-US" sz="2800" dirty="0"/>
          </a:p>
          <a:p>
            <a:pPr>
              <a:lnSpc>
                <a:spcPct val="90000"/>
              </a:lnSpc>
              <a:buNone/>
            </a:pPr>
            <a:r>
              <a:rPr lang="zh-CN" altLang="en-US" sz="2800" dirty="0"/>
              <a:t>   </a:t>
            </a:r>
            <a:endParaRPr lang="zh-CN" altLang="en-US" sz="2800" dirty="0"/>
          </a:p>
          <a:p>
            <a:pPr>
              <a:lnSpc>
                <a:spcPct val="90000"/>
              </a:lnSpc>
              <a:buNone/>
            </a:pPr>
            <a:r>
              <a:rPr lang="zh-CN" altLang="en-US" sz="2800" dirty="0"/>
              <a:t>   校准</a:t>
            </a:r>
            <a:r>
              <a:rPr lang="zh-CN" altLang="en-US" sz="2800" dirty="0">
                <a:latin typeface="Arial" panose="020B0604020202020204" pitchFamily="34" charset="0"/>
              </a:rPr>
              <a:t>——</a:t>
            </a:r>
            <a:r>
              <a:rPr lang="zh-CN" altLang="en-US" sz="2800" dirty="0"/>
              <a:t>在规定条件下，为确定测量仪器或测量系统的示值或实物量具所体现的值，与被测量相对应的已知值之间关系的一组操作</a:t>
            </a:r>
            <a:endParaRPr lang="zh-CN" altLang="en-US" sz="2800" dirty="0"/>
          </a:p>
          <a:p>
            <a:pPr>
              <a:lnSpc>
                <a:spcPct val="90000"/>
              </a:lnSpc>
              <a:buNone/>
            </a:pPr>
            <a:r>
              <a:rPr lang="zh-CN" altLang="en-US" sz="2800" dirty="0"/>
              <a:t>   </a:t>
            </a:r>
            <a:endParaRPr lang="zh-CN" altLang="en-US" sz="2800" dirty="0"/>
          </a:p>
          <a:p>
            <a:pPr>
              <a:lnSpc>
                <a:spcPct val="90000"/>
              </a:lnSpc>
              <a:buNone/>
            </a:pPr>
            <a:r>
              <a:rPr lang="zh-CN" altLang="en-US" sz="2800" dirty="0"/>
              <a:t>   检定</a:t>
            </a:r>
            <a:r>
              <a:rPr lang="zh-CN" altLang="en-US" sz="2800" dirty="0">
                <a:latin typeface="Arial" panose="020B0604020202020204" pitchFamily="34" charset="0"/>
              </a:rPr>
              <a:t>——</a:t>
            </a:r>
            <a:r>
              <a:rPr lang="zh-CN" altLang="en-US" sz="2800" dirty="0"/>
              <a:t>国家法制计量部门（或其他法定授权的组织）为确定或证实测量器具完全满足检定规程的要求而做的全部工作</a:t>
            </a:r>
            <a:endParaRPr lang="zh-CN" alt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标题 288769"/>
          <p:cNvSpPr>
            <a:spLocks noGrp="1" noRot="1"/>
          </p:cNvSpPr>
          <p:nvPr>
            <p:ph type="title"/>
          </p:nvPr>
        </p:nvSpPr>
        <p:spPr>
          <a:xfrm>
            <a:off x="1822450" y="228600"/>
            <a:ext cx="8540750" cy="947738"/>
          </a:xfrm>
          <a:ln/>
        </p:spPr>
        <p:txBody>
          <a:bodyPr anchor="ctr" anchorCtr="0"/>
          <a:p>
            <a:r>
              <a:rPr lang="zh-CN" altLang="en-US" sz="5200" dirty="0"/>
              <a:t>8    测量、分析和改进</a:t>
            </a:r>
            <a:endParaRPr lang="zh-CN" altLang="en-US" sz="5200" dirty="0"/>
          </a:p>
        </p:txBody>
      </p:sp>
      <p:sp>
        <p:nvSpPr>
          <p:cNvPr id="288771" name="文本占位符 288770"/>
          <p:cNvSpPr>
            <a:spLocks noGrp="1" noRot="1"/>
          </p:cNvSpPr>
          <p:nvPr>
            <p:ph type="body" idx="1"/>
          </p:nvPr>
        </p:nvSpPr>
        <p:spPr>
          <a:xfrm>
            <a:off x="1935163" y="1700213"/>
            <a:ext cx="8732837" cy="4752975"/>
          </a:xfrm>
          <a:ln/>
        </p:spPr>
        <p:txBody>
          <a:bodyPr/>
          <a:p>
            <a:pPr marL="514350" indent="-514350" algn="ctr">
              <a:lnSpc>
                <a:spcPct val="150000"/>
              </a:lnSpc>
              <a:buFontTx/>
              <a:buNone/>
            </a:pPr>
            <a:r>
              <a:rPr lang="en-US" altLang="zh-CN" sz="1600"/>
              <a:t>8  </a:t>
            </a:r>
            <a:r>
              <a:rPr lang="zh-CN" altLang="en-US" sz="1600" dirty="0"/>
              <a:t>测量、分析和改进</a:t>
            </a:r>
            <a:endParaRPr lang="zh-CN" altLang="en-US" sz="1600" dirty="0"/>
          </a:p>
          <a:p>
            <a:pPr marL="514350" indent="-514350">
              <a:lnSpc>
                <a:spcPct val="150000"/>
              </a:lnSpc>
              <a:buFontTx/>
              <a:buChar char="•"/>
            </a:pPr>
            <a:endParaRPr lang="zh-CN" altLang="en-US" sz="1600" dirty="0"/>
          </a:p>
          <a:p>
            <a:pPr marL="514350" indent="-514350">
              <a:lnSpc>
                <a:spcPct val="150000"/>
              </a:lnSpc>
              <a:buFontTx/>
              <a:buNone/>
            </a:pPr>
            <a:r>
              <a:rPr lang="en-US" altLang="zh-CN" sz="1600"/>
              <a:t>8.1</a:t>
            </a:r>
            <a:r>
              <a:rPr lang="zh-CN" altLang="en-US" sz="1600" dirty="0"/>
              <a:t>总则       </a:t>
            </a:r>
            <a:r>
              <a:rPr lang="en-US" altLang="zh-CN" sz="1600"/>
              <a:t>8.2</a:t>
            </a:r>
            <a:r>
              <a:rPr lang="zh-CN" altLang="en-US" sz="1600" dirty="0"/>
              <a:t>监视和测量           </a:t>
            </a:r>
            <a:r>
              <a:rPr lang="en-US" altLang="zh-CN" sz="1600"/>
              <a:t>8.3</a:t>
            </a:r>
            <a:r>
              <a:rPr lang="zh-CN" altLang="en-US" sz="1600" dirty="0"/>
              <a:t>不合格品的控制            </a:t>
            </a:r>
            <a:r>
              <a:rPr lang="en-US" altLang="zh-CN" sz="1600"/>
              <a:t>8.4</a:t>
            </a:r>
            <a:r>
              <a:rPr lang="zh-CN" altLang="en-US" sz="1600" dirty="0"/>
              <a:t>数据分析      </a:t>
            </a:r>
            <a:r>
              <a:rPr lang="en-US" altLang="zh-CN" sz="1600"/>
              <a:t>8.5   </a:t>
            </a:r>
            <a:r>
              <a:rPr lang="zh-CN" altLang="en-US" sz="1600" dirty="0"/>
              <a:t>改 进</a:t>
            </a:r>
            <a:endParaRPr lang="zh-CN" altLang="en-US" sz="1600" dirty="0"/>
          </a:p>
          <a:p>
            <a:pPr marL="514350" indent="-514350">
              <a:lnSpc>
                <a:spcPct val="125000"/>
              </a:lnSpc>
              <a:buFontTx/>
              <a:buNone/>
            </a:pPr>
            <a:endParaRPr lang="zh-CN" altLang="en-US" sz="1600" dirty="0"/>
          </a:p>
          <a:p>
            <a:pPr marL="514350" indent="-514350">
              <a:lnSpc>
                <a:spcPct val="110000"/>
              </a:lnSpc>
              <a:buFontTx/>
              <a:buNone/>
            </a:pPr>
            <a:r>
              <a:rPr lang="zh-CN" altLang="en-US" sz="1600" dirty="0"/>
              <a:t>                   </a:t>
            </a:r>
            <a:r>
              <a:rPr lang="en-US" altLang="zh-CN" sz="1600"/>
              <a:t>8.2.1</a:t>
            </a:r>
            <a:r>
              <a:rPr lang="zh-CN" altLang="en-US" sz="1600" dirty="0"/>
              <a:t>顾客满意                                                                               </a:t>
            </a:r>
            <a:r>
              <a:rPr lang="en-US" altLang="zh-CN" sz="1600"/>
              <a:t>8.5.1</a:t>
            </a:r>
            <a:r>
              <a:rPr lang="zh-CN" altLang="en-US" sz="1600" dirty="0"/>
              <a:t>持续改进</a:t>
            </a:r>
            <a:endParaRPr lang="zh-CN" altLang="en-US" sz="1600" dirty="0"/>
          </a:p>
          <a:p>
            <a:pPr marL="514350" indent="-514350">
              <a:lnSpc>
                <a:spcPct val="110000"/>
              </a:lnSpc>
              <a:buFontTx/>
              <a:buNone/>
            </a:pPr>
            <a:endParaRPr lang="zh-CN" altLang="en-US" sz="1600" dirty="0"/>
          </a:p>
          <a:p>
            <a:pPr marL="514350" indent="-514350">
              <a:lnSpc>
                <a:spcPct val="110000"/>
              </a:lnSpc>
              <a:buFontTx/>
              <a:buNone/>
            </a:pPr>
            <a:r>
              <a:rPr lang="zh-CN" altLang="en-US" sz="1600" dirty="0"/>
              <a:t>                   </a:t>
            </a:r>
            <a:r>
              <a:rPr lang="en-US" altLang="zh-CN" sz="1600"/>
              <a:t>8.2.2</a:t>
            </a:r>
            <a:r>
              <a:rPr lang="zh-CN" altLang="en-US" sz="1600" dirty="0"/>
              <a:t>内部审核                                                                               </a:t>
            </a:r>
            <a:r>
              <a:rPr lang="en-US" altLang="zh-CN" sz="1600"/>
              <a:t>8.5.2</a:t>
            </a:r>
            <a:r>
              <a:rPr lang="zh-CN" altLang="en-US" sz="1600" dirty="0"/>
              <a:t>纠正措施</a:t>
            </a:r>
            <a:endParaRPr lang="zh-CN" altLang="en-US" sz="1600" dirty="0"/>
          </a:p>
          <a:p>
            <a:pPr marL="514350" indent="-514350">
              <a:lnSpc>
                <a:spcPct val="110000"/>
              </a:lnSpc>
              <a:buFontTx/>
              <a:buNone/>
            </a:pPr>
            <a:endParaRPr lang="zh-CN" altLang="en-US" sz="1600" dirty="0"/>
          </a:p>
          <a:p>
            <a:pPr marL="514350" indent="-514350">
              <a:lnSpc>
                <a:spcPct val="110000"/>
              </a:lnSpc>
              <a:buFontTx/>
              <a:buNone/>
            </a:pPr>
            <a:r>
              <a:rPr lang="zh-CN" altLang="en-US" sz="1600" dirty="0"/>
              <a:t>                   </a:t>
            </a:r>
            <a:r>
              <a:rPr lang="en-US" altLang="zh-CN" sz="1600"/>
              <a:t>8.2.3</a:t>
            </a:r>
            <a:r>
              <a:rPr lang="zh-CN" altLang="en-US" sz="1600" dirty="0"/>
              <a:t>过程的                                                                                   </a:t>
            </a:r>
            <a:r>
              <a:rPr lang="en-US" altLang="zh-CN" sz="1600"/>
              <a:t>8.5.3</a:t>
            </a:r>
            <a:r>
              <a:rPr lang="zh-CN" altLang="en-US" sz="1600" dirty="0"/>
              <a:t>预防措施</a:t>
            </a:r>
            <a:endParaRPr lang="zh-CN" altLang="en-US" sz="1600" dirty="0"/>
          </a:p>
          <a:p>
            <a:pPr marL="514350" indent="-514350">
              <a:lnSpc>
                <a:spcPct val="110000"/>
              </a:lnSpc>
              <a:buFontTx/>
              <a:buNone/>
            </a:pPr>
            <a:r>
              <a:rPr lang="zh-CN" altLang="en-US" sz="1600" dirty="0"/>
              <a:t>                   监视和测量</a:t>
            </a:r>
            <a:endParaRPr lang="zh-CN" altLang="en-US" sz="1600" dirty="0"/>
          </a:p>
          <a:p>
            <a:pPr marL="514350" indent="-514350">
              <a:lnSpc>
                <a:spcPct val="110000"/>
              </a:lnSpc>
              <a:buFontTx/>
              <a:buNone/>
            </a:pPr>
            <a:endParaRPr lang="zh-CN" altLang="en-US" sz="1600" dirty="0"/>
          </a:p>
          <a:p>
            <a:pPr marL="514350" indent="-514350">
              <a:lnSpc>
                <a:spcPct val="110000"/>
              </a:lnSpc>
              <a:buFontTx/>
              <a:buNone/>
            </a:pPr>
            <a:r>
              <a:rPr lang="zh-CN" altLang="en-US" sz="1600" dirty="0"/>
              <a:t>                   </a:t>
            </a:r>
            <a:r>
              <a:rPr lang="en-US" altLang="zh-CN" sz="1600"/>
              <a:t>8.2.4</a:t>
            </a:r>
            <a:r>
              <a:rPr lang="zh-CN" altLang="en-US" sz="1600" dirty="0"/>
              <a:t>产品的</a:t>
            </a:r>
            <a:endParaRPr lang="zh-CN" altLang="en-US" sz="1600" dirty="0"/>
          </a:p>
          <a:p>
            <a:pPr marL="514350" indent="-514350">
              <a:lnSpc>
                <a:spcPct val="110000"/>
              </a:lnSpc>
              <a:buFontTx/>
              <a:buNone/>
            </a:pPr>
            <a:r>
              <a:rPr lang="zh-CN" altLang="en-US" sz="1600" dirty="0"/>
              <a:t>                   监视和测量</a:t>
            </a:r>
            <a:endParaRPr lang="zh-CN" altLang="en-US" sz="1600" dirty="0"/>
          </a:p>
        </p:txBody>
      </p:sp>
      <p:sp>
        <p:nvSpPr>
          <p:cNvPr id="288772" name="直接连接符 288771"/>
          <p:cNvSpPr/>
          <p:nvPr/>
        </p:nvSpPr>
        <p:spPr>
          <a:xfrm>
            <a:off x="4295775" y="1628775"/>
            <a:ext cx="3816350" cy="0"/>
          </a:xfrm>
          <a:prstGeom prst="line">
            <a:avLst/>
          </a:prstGeom>
          <a:ln w="9525" cap="flat" cmpd="sng">
            <a:solidFill>
              <a:schemeClr val="tx1"/>
            </a:solidFill>
            <a:prstDash val="solid"/>
            <a:headEnd type="none" w="med" len="med"/>
            <a:tailEnd type="none" w="med" len="med"/>
          </a:ln>
        </p:spPr>
      </p:sp>
      <p:sp>
        <p:nvSpPr>
          <p:cNvPr id="288773" name="直接连接符 288772"/>
          <p:cNvSpPr/>
          <p:nvPr/>
        </p:nvSpPr>
        <p:spPr>
          <a:xfrm>
            <a:off x="4295775" y="1628775"/>
            <a:ext cx="0" cy="576263"/>
          </a:xfrm>
          <a:prstGeom prst="line">
            <a:avLst/>
          </a:prstGeom>
          <a:ln w="9525" cap="flat" cmpd="sng">
            <a:solidFill>
              <a:schemeClr val="tx1"/>
            </a:solidFill>
            <a:prstDash val="solid"/>
            <a:headEnd type="none" w="med" len="med"/>
            <a:tailEnd type="none" w="med" len="med"/>
          </a:ln>
        </p:spPr>
      </p:sp>
      <p:sp>
        <p:nvSpPr>
          <p:cNvPr id="288774" name="直接连接符 288773"/>
          <p:cNvSpPr/>
          <p:nvPr/>
        </p:nvSpPr>
        <p:spPr>
          <a:xfrm>
            <a:off x="4295775" y="2205038"/>
            <a:ext cx="3816350" cy="0"/>
          </a:xfrm>
          <a:prstGeom prst="line">
            <a:avLst/>
          </a:prstGeom>
          <a:ln w="9525" cap="flat" cmpd="sng">
            <a:solidFill>
              <a:schemeClr val="tx1"/>
            </a:solidFill>
            <a:prstDash val="solid"/>
            <a:headEnd type="none" w="med" len="med"/>
            <a:tailEnd type="none" w="med" len="med"/>
          </a:ln>
        </p:spPr>
      </p:sp>
      <p:sp>
        <p:nvSpPr>
          <p:cNvPr id="288775" name="直接连接符 288774"/>
          <p:cNvSpPr/>
          <p:nvPr/>
        </p:nvSpPr>
        <p:spPr>
          <a:xfrm flipV="1">
            <a:off x="8112125" y="1628775"/>
            <a:ext cx="0" cy="576263"/>
          </a:xfrm>
          <a:prstGeom prst="line">
            <a:avLst/>
          </a:prstGeom>
          <a:ln w="9525" cap="flat" cmpd="sng">
            <a:solidFill>
              <a:schemeClr val="tx1"/>
            </a:solidFill>
            <a:prstDash val="solid"/>
            <a:headEnd type="none" w="med" len="med"/>
            <a:tailEnd type="none" w="med" len="med"/>
          </a:ln>
        </p:spPr>
      </p:sp>
      <p:sp>
        <p:nvSpPr>
          <p:cNvPr id="288776" name="直接连接符 288775"/>
          <p:cNvSpPr/>
          <p:nvPr/>
        </p:nvSpPr>
        <p:spPr>
          <a:xfrm>
            <a:off x="1919288" y="2565400"/>
            <a:ext cx="936625" cy="0"/>
          </a:xfrm>
          <a:prstGeom prst="line">
            <a:avLst/>
          </a:prstGeom>
          <a:ln w="9525" cap="flat" cmpd="sng">
            <a:solidFill>
              <a:schemeClr val="tx1"/>
            </a:solidFill>
            <a:prstDash val="solid"/>
            <a:headEnd type="none" w="med" len="med"/>
            <a:tailEnd type="none" w="med" len="med"/>
          </a:ln>
        </p:spPr>
      </p:sp>
      <p:sp>
        <p:nvSpPr>
          <p:cNvPr id="288777" name="直接连接符 288776"/>
          <p:cNvSpPr/>
          <p:nvPr/>
        </p:nvSpPr>
        <p:spPr>
          <a:xfrm>
            <a:off x="2855913" y="2565400"/>
            <a:ext cx="0" cy="431800"/>
          </a:xfrm>
          <a:prstGeom prst="line">
            <a:avLst/>
          </a:prstGeom>
          <a:ln w="9525" cap="flat" cmpd="sng">
            <a:solidFill>
              <a:schemeClr val="tx1"/>
            </a:solidFill>
            <a:prstDash val="solid"/>
            <a:headEnd type="none" w="med" len="med"/>
            <a:tailEnd type="none" w="med" len="med"/>
          </a:ln>
        </p:spPr>
      </p:sp>
      <p:sp>
        <p:nvSpPr>
          <p:cNvPr id="288778" name="直接连接符 288777"/>
          <p:cNvSpPr/>
          <p:nvPr/>
        </p:nvSpPr>
        <p:spPr>
          <a:xfrm flipH="1">
            <a:off x="1919288" y="2997200"/>
            <a:ext cx="936625" cy="0"/>
          </a:xfrm>
          <a:prstGeom prst="line">
            <a:avLst/>
          </a:prstGeom>
          <a:ln w="9525" cap="flat" cmpd="sng">
            <a:solidFill>
              <a:schemeClr val="tx1"/>
            </a:solidFill>
            <a:prstDash val="solid"/>
            <a:headEnd type="none" w="med" len="med"/>
            <a:tailEnd type="none" w="med" len="med"/>
          </a:ln>
        </p:spPr>
      </p:sp>
      <p:sp>
        <p:nvSpPr>
          <p:cNvPr id="288779" name="直接连接符 288778"/>
          <p:cNvSpPr/>
          <p:nvPr/>
        </p:nvSpPr>
        <p:spPr>
          <a:xfrm flipV="1">
            <a:off x="1919288" y="2565400"/>
            <a:ext cx="0" cy="431800"/>
          </a:xfrm>
          <a:prstGeom prst="line">
            <a:avLst/>
          </a:prstGeom>
          <a:ln w="9525" cap="flat" cmpd="sng">
            <a:solidFill>
              <a:schemeClr val="tx1"/>
            </a:solidFill>
            <a:prstDash val="solid"/>
            <a:headEnd type="none" w="med" len="med"/>
            <a:tailEnd type="none" w="med" len="med"/>
          </a:ln>
        </p:spPr>
      </p:sp>
      <p:sp>
        <p:nvSpPr>
          <p:cNvPr id="288780" name="直接连接符 288779"/>
          <p:cNvSpPr/>
          <p:nvPr/>
        </p:nvSpPr>
        <p:spPr>
          <a:xfrm>
            <a:off x="3000375" y="2565400"/>
            <a:ext cx="0" cy="431800"/>
          </a:xfrm>
          <a:prstGeom prst="line">
            <a:avLst/>
          </a:prstGeom>
          <a:ln w="9525" cap="flat" cmpd="sng">
            <a:solidFill>
              <a:schemeClr val="tx1"/>
            </a:solidFill>
            <a:prstDash val="solid"/>
            <a:headEnd type="none" w="med" len="med"/>
            <a:tailEnd type="none" w="med" len="med"/>
          </a:ln>
        </p:spPr>
      </p:sp>
      <p:sp>
        <p:nvSpPr>
          <p:cNvPr id="288782" name="直接连接符 288781"/>
          <p:cNvSpPr/>
          <p:nvPr/>
        </p:nvSpPr>
        <p:spPr>
          <a:xfrm>
            <a:off x="3000375" y="3213100"/>
            <a:ext cx="0" cy="431800"/>
          </a:xfrm>
          <a:prstGeom prst="line">
            <a:avLst/>
          </a:prstGeom>
          <a:ln w="9525" cap="flat" cmpd="sng">
            <a:solidFill>
              <a:schemeClr val="tx1"/>
            </a:solidFill>
            <a:prstDash val="solid"/>
            <a:headEnd type="none" w="med" len="med"/>
            <a:tailEnd type="none" w="med" len="med"/>
          </a:ln>
        </p:spPr>
      </p:sp>
      <p:sp>
        <p:nvSpPr>
          <p:cNvPr id="288783" name="直接连接符 288782"/>
          <p:cNvSpPr/>
          <p:nvPr/>
        </p:nvSpPr>
        <p:spPr>
          <a:xfrm>
            <a:off x="4727575" y="3213100"/>
            <a:ext cx="0" cy="431800"/>
          </a:xfrm>
          <a:prstGeom prst="line">
            <a:avLst/>
          </a:prstGeom>
          <a:ln w="9525" cap="flat" cmpd="sng">
            <a:solidFill>
              <a:schemeClr val="tx1"/>
            </a:solidFill>
            <a:prstDash val="solid"/>
            <a:headEnd type="none" w="med" len="med"/>
            <a:tailEnd type="none" w="med" len="med"/>
          </a:ln>
        </p:spPr>
      </p:sp>
      <p:sp>
        <p:nvSpPr>
          <p:cNvPr id="288784" name="直接连接符 288783"/>
          <p:cNvSpPr/>
          <p:nvPr/>
        </p:nvSpPr>
        <p:spPr>
          <a:xfrm>
            <a:off x="4727575" y="2565400"/>
            <a:ext cx="0" cy="431800"/>
          </a:xfrm>
          <a:prstGeom prst="line">
            <a:avLst/>
          </a:prstGeom>
          <a:ln w="9525" cap="flat" cmpd="sng">
            <a:solidFill>
              <a:schemeClr val="tx1"/>
            </a:solidFill>
            <a:prstDash val="solid"/>
            <a:headEnd type="none" w="med" len="med"/>
            <a:tailEnd type="none" w="med" len="med"/>
          </a:ln>
        </p:spPr>
      </p:sp>
      <p:sp>
        <p:nvSpPr>
          <p:cNvPr id="288785" name="直接连接符 288784"/>
          <p:cNvSpPr/>
          <p:nvPr/>
        </p:nvSpPr>
        <p:spPr>
          <a:xfrm>
            <a:off x="4872038" y="2565400"/>
            <a:ext cx="0" cy="431800"/>
          </a:xfrm>
          <a:prstGeom prst="line">
            <a:avLst/>
          </a:prstGeom>
          <a:ln w="9525" cap="flat" cmpd="sng">
            <a:solidFill>
              <a:schemeClr val="tx1"/>
            </a:solidFill>
            <a:prstDash val="solid"/>
            <a:headEnd type="none" w="med" len="med"/>
            <a:tailEnd type="none" w="med" len="med"/>
          </a:ln>
        </p:spPr>
      </p:sp>
      <p:sp>
        <p:nvSpPr>
          <p:cNvPr id="288786" name="直接连接符 288785"/>
          <p:cNvSpPr/>
          <p:nvPr/>
        </p:nvSpPr>
        <p:spPr>
          <a:xfrm>
            <a:off x="7104063" y="2565400"/>
            <a:ext cx="0" cy="431800"/>
          </a:xfrm>
          <a:prstGeom prst="line">
            <a:avLst/>
          </a:prstGeom>
          <a:ln w="9525" cap="flat" cmpd="sng">
            <a:solidFill>
              <a:schemeClr val="tx1"/>
            </a:solidFill>
            <a:prstDash val="solid"/>
            <a:headEnd type="none" w="med" len="med"/>
            <a:tailEnd type="none" w="med" len="med"/>
          </a:ln>
        </p:spPr>
      </p:sp>
      <p:sp>
        <p:nvSpPr>
          <p:cNvPr id="288787" name="直接连接符 288786"/>
          <p:cNvSpPr/>
          <p:nvPr/>
        </p:nvSpPr>
        <p:spPr>
          <a:xfrm>
            <a:off x="7248525" y="2563813"/>
            <a:ext cx="0" cy="433387"/>
          </a:xfrm>
          <a:prstGeom prst="line">
            <a:avLst/>
          </a:prstGeom>
          <a:ln w="9525" cap="flat" cmpd="sng">
            <a:solidFill>
              <a:schemeClr val="tx1"/>
            </a:solidFill>
            <a:prstDash val="solid"/>
            <a:headEnd type="none" w="med" len="med"/>
            <a:tailEnd type="none" w="med" len="med"/>
          </a:ln>
        </p:spPr>
      </p:sp>
      <p:sp>
        <p:nvSpPr>
          <p:cNvPr id="288788" name="直接连接符 288787"/>
          <p:cNvSpPr/>
          <p:nvPr/>
        </p:nvSpPr>
        <p:spPr>
          <a:xfrm>
            <a:off x="8616950" y="2563813"/>
            <a:ext cx="0" cy="433387"/>
          </a:xfrm>
          <a:prstGeom prst="line">
            <a:avLst/>
          </a:prstGeom>
          <a:ln w="9525" cap="flat" cmpd="sng">
            <a:solidFill>
              <a:schemeClr val="tx1"/>
            </a:solidFill>
            <a:prstDash val="solid"/>
            <a:headEnd type="none" w="med" len="med"/>
            <a:tailEnd type="none" w="med" len="med"/>
          </a:ln>
        </p:spPr>
      </p:sp>
      <p:sp>
        <p:nvSpPr>
          <p:cNvPr id="288789" name="直接连接符 288788"/>
          <p:cNvSpPr/>
          <p:nvPr/>
        </p:nvSpPr>
        <p:spPr>
          <a:xfrm>
            <a:off x="8759825" y="2563813"/>
            <a:ext cx="0" cy="433387"/>
          </a:xfrm>
          <a:prstGeom prst="line">
            <a:avLst/>
          </a:prstGeom>
          <a:ln w="9525" cap="flat" cmpd="sng">
            <a:solidFill>
              <a:schemeClr val="tx1"/>
            </a:solidFill>
            <a:prstDash val="solid"/>
            <a:headEnd type="none" w="med" len="med"/>
            <a:tailEnd type="none" w="med" len="med"/>
          </a:ln>
        </p:spPr>
      </p:sp>
      <p:sp>
        <p:nvSpPr>
          <p:cNvPr id="288790" name="直接连接符 288789"/>
          <p:cNvSpPr/>
          <p:nvPr/>
        </p:nvSpPr>
        <p:spPr>
          <a:xfrm>
            <a:off x="10488613" y="2563813"/>
            <a:ext cx="0" cy="433387"/>
          </a:xfrm>
          <a:prstGeom prst="line">
            <a:avLst/>
          </a:prstGeom>
          <a:ln w="9525" cap="flat" cmpd="sng">
            <a:solidFill>
              <a:schemeClr val="tx1"/>
            </a:solidFill>
            <a:prstDash val="solid"/>
            <a:headEnd type="none" w="med" len="med"/>
            <a:tailEnd type="none" w="med" len="med"/>
          </a:ln>
        </p:spPr>
      </p:sp>
      <p:sp>
        <p:nvSpPr>
          <p:cNvPr id="288791" name="直接连接符 288790"/>
          <p:cNvSpPr/>
          <p:nvPr/>
        </p:nvSpPr>
        <p:spPr>
          <a:xfrm>
            <a:off x="3000375" y="3213100"/>
            <a:ext cx="1727200" cy="0"/>
          </a:xfrm>
          <a:prstGeom prst="line">
            <a:avLst/>
          </a:prstGeom>
          <a:ln w="9525" cap="flat" cmpd="sng">
            <a:solidFill>
              <a:schemeClr val="tx1"/>
            </a:solidFill>
            <a:prstDash val="solid"/>
            <a:headEnd type="none" w="med" len="med"/>
            <a:tailEnd type="none" w="med" len="med"/>
          </a:ln>
        </p:spPr>
      </p:sp>
      <p:sp>
        <p:nvSpPr>
          <p:cNvPr id="288792" name="直接连接符 288791"/>
          <p:cNvSpPr/>
          <p:nvPr/>
        </p:nvSpPr>
        <p:spPr>
          <a:xfrm>
            <a:off x="3000375" y="2565400"/>
            <a:ext cx="1727200" cy="0"/>
          </a:xfrm>
          <a:prstGeom prst="line">
            <a:avLst/>
          </a:prstGeom>
          <a:ln w="9525" cap="flat" cmpd="sng">
            <a:solidFill>
              <a:schemeClr val="tx1"/>
            </a:solidFill>
            <a:prstDash val="solid"/>
            <a:headEnd type="none" w="med" len="med"/>
            <a:tailEnd type="none" w="med" len="med"/>
          </a:ln>
        </p:spPr>
      </p:sp>
      <p:sp>
        <p:nvSpPr>
          <p:cNvPr id="288793" name="直接连接符 288792"/>
          <p:cNvSpPr/>
          <p:nvPr/>
        </p:nvSpPr>
        <p:spPr>
          <a:xfrm>
            <a:off x="3000375" y="2997200"/>
            <a:ext cx="1727200" cy="0"/>
          </a:xfrm>
          <a:prstGeom prst="line">
            <a:avLst/>
          </a:prstGeom>
          <a:ln w="9525" cap="flat" cmpd="sng">
            <a:solidFill>
              <a:schemeClr val="tx1"/>
            </a:solidFill>
            <a:prstDash val="solid"/>
            <a:headEnd type="none" w="med" len="med"/>
            <a:tailEnd type="none" w="med" len="med"/>
          </a:ln>
        </p:spPr>
      </p:sp>
      <p:sp>
        <p:nvSpPr>
          <p:cNvPr id="288794" name="直接连接符 288793"/>
          <p:cNvSpPr/>
          <p:nvPr/>
        </p:nvSpPr>
        <p:spPr>
          <a:xfrm>
            <a:off x="3000375" y="3644900"/>
            <a:ext cx="1727200" cy="0"/>
          </a:xfrm>
          <a:prstGeom prst="line">
            <a:avLst/>
          </a:prstGeom>
          <a:ln w="9525" cap="flat" cmpd="sng">
            <a:solidFill>
              <a:schemeClr val="tx1"/>
            </a:solidFill>
            <a:prstDash val="solid"/>
            <a:headEnd type="none" w="med" len="med"/>
            <a:tailEnd type="none" w="med" len="med"/>
          </a:ln>
        </p:spPr>
      </p:sp>
      <p:sp>
        <p:nvSpPr>
          <p:cNvPr id="288795" name="直接连接符 288794"/>
          <p:cNvSpPr/>
          <p:nvPr/>
        </p:nvSpPr>
        <p:spPr>
          <a:xfrm>
            <a:off x="3000375" y="3933825"/>
            <a:ext cx="1727200" cy="0"/>
          </a:xfrm>
          <a:prstGeom prst="line">
            <a:avLst/>
          </a:prstGeom>
          <a:ln w="9525" cap="flat" cmpd="sng">
            <a:solidFill>
              <a:schemeClr val="tx1"/>
            </a:solidFill>
            <a:prstDash val="solid"/>
            <a:headEnd type="none" w="med" len="med"/>
            <a:tailEnd type="none" w="med" len="med"/>
          </a:ln>
        </p:spPr>
      </p:sp>
      <p:sp>
        <p:nvSpPr>
          <p:cNvPr id="288796" name="直接连接符 288795"/>
          <p:cNvSpPr/>
          <p:nvPr/>
        </p:nvSpPr>
        <p:spPr>
          <a:xfrm>
            <a:off x="3000375" y="4292600"/>
            <a:ext cx="1727200" cy="0"/>
          </a:xfrm>
          <a:prstGeom prst="line">
            <a:avLst/>
          </a:prstGeom>
          <a:ln w="9525" cap="flat" cmpd="sng">
            <a:solidFill>
              <a:schemeClr val="tx1"/>
            </a:solidFill>
            <a:prstDash val="solid"/>
            <a:headEnd type="none" w="med" len="med"/>
            <a:tailEnd type="none" w="med" len="med"/>
          </a:ln>
        </p:spPr>
      </p:sp>
      <p:sp>
        <p:nvSpPr>
          <p:cNvPr id="288797" name="直接连接符 288796"/>
          <p:cNvSpPr/>
          <p:nvPr/>
        </p:nvSpPr>
        <p:spPr>
          <a:xfrm>
            <a:off x="3000375" y="4581525"/>
            <a:ext cx="1727200" cy="0"/>
          </a:xfrm>
          <a:prstGeom prst="line">
            <a:avLst/>
          </a:prstGeom>
          <a:ln w="9525" cap="flat" cmpd="sng">
            <a:solidFill>
              <a:schemeClr val="tx1"/>
            </a:solidFill>
            <a:prstDash val="solid"/>
            <a:headEnd type="none" w="med" len="med"/>
            <a:tailEnd type="none" w="med" len="med"/>
          </a:ln>
        </p:spPr>
      </p:sp>
      <p:sp>
        <p:nvSpPr>
          <p:cNvPr id="288798" name="直接连接符 288797"/>
          <p:cNvSpPr/>
          <p:nvPr/>
        </p:nvSpPr>
        <p:spPr>
          <a:xfrm>
            <a:off x="8761413" y="3284538"/>
            <a:ext cx="1727200" cy="0"/>
          </a:xfrm>
          <a:prstGeom prst="line">
            <a:avLst/>
          </a:prstGeom>
          <a:ln w="9525" cap="flat" cmpd="sng">
            <a:solidFill>
              <a:schemeClr val="tx1"/>
            </a:solidFill>
            <a:prstDash val="solid"/>
            <a:headEnd type="none" w="med" len="med"/>
            <a:tailEnd type="none" w="med" len="med"/>
          </a:ln>
        </p:spPr>
      </p:sp>
      <p:sp>
        <p:nvSpPr>
          <p:cNvPr id="288799" name="直接连接符 288798"/>
          <p:cNvSpPr/>
          <p:nvPr/>
        </p:nvSpPr>
        <p:spPr>
          <a:xfrm>
            <a:off x="3000375" y="5589588"/>
            <a:ext cx="1727200" cy="0"/>
          </a:xfrm>
          <a:prstGeom prst="line">
            <a:avLst/>
          </a:prstGeom>
          <a:ln w="9525" cap="flat" cmpd="sng">
            <a:solidFill>
              <a:schemeClr val="tx1"/>
            </a:solidFill>
            <a:prstDash val="solid"/>
            <a:headEnd type="none" w="med" len="med"/>
            <a:tailEnd type="none" w="med" len="med"/>
          </a:ln>
        </p:spPr>
      </p:sp>
      <p:sp>
        <p:nvSpPr>
          <p:cNvPr id="288800" name="直接连接符 288799"/>
          <p:cNvSpPr/>
          <p:nvPr/>
        </p:nvSpPr>
        <p:spPr>
          <a:xfrm>
            <a:off x="3000375" y="5300663"/>
            <a:ext cx="1727200" cy="0"/>
          </a:xfrm>
          <a:prstGeom prst="line">
            <a:avLst/>
          </a:prstGeom>
          <a:ln w="9525" cap="flat" cmpd="sng">
            <a:solidFill>
              <a:schemeClr val="tx1"/>
            </a:solidFill>
            <a:prstDash val="solid"/>
            <a:headEnd type="none" w="med" len="med"/>
            <a:tailEnd type="none" w="med" len="med"/>
          </a:ln>
        </p:spPr>
      </p:sp>
      <p:sp>
        <p:nvSpPr>
          <p:cNvPr id="288801" name="直接连接符 288800"/>
          <p:cNvSpPr/>
          <p:nvPr/>
        </p:nvSpPr>
        <p:spPr>
          <a:xfrm>
            <a:off x="3000375" y="6308725"/>
            <a:ext cx="1727200" cy="0"/>
          </a:xfrm>
          <a:prstGeom prst="line">
            <a:avLst/>
          </a:prstGeom>
          <a:ln w="9525" cap="flat" cmpd="sng">
            <a:solidFill>
              <a:schemeClr val="tx1"/>
            </a:solidFill>
            <a:prstDash val="solid"/>
            <a:headEnd type="none" w="med" len="med"/>
            <a:tailEnd type="none" w="med" len="med"/>
          </a:ln>
        </p:spPr>
      </p:sp>
      <p:sp>
        <p:nvSpPr>
          <p:cNvPr id="288802" name="直接连接符 288801"/>
          <p:cNvSpPr/>
          <p:nvPr/>
        </p:nvSpPr>
        <p:spPr>
          <a:xfrm>
            <a:off x="8761413" y="2997200"/>
            <a:ext cx="1727200" cy="0"/>
          </a:xfrm>
          <a:prstGeom prst="line">
            <a:avLst/>
          </a:prstGeom>
          <a:ln w="9525" cap="flat" cmpd="sng">
            <a:solidFill>
              <a:schemeClr val="tx1"/>
            </a:solidFill>
            <a:prstDash val="solid"/>
            <a:headEnd type="none" w="med" len="med"/>
            <a:tailEnd type="none" w="med" len="med"/>
          </a:ln>
        </p:spPr>
      </p:sp>
      <p:sp>
        <p:nvSpPr>
          <p:cNvPr id="288803" name="直接连接符 288802"/>
          <p:cNvSpPr/>
          <p:nvPr/>
        </p:nvSpPr>
        <p:spPr>
          <a:xfrm>
            <a:off x="8761413" y="3716338"/>
            <a:ext cx="1727200" cy="0"/>
          </a:xfrm>
          <a:prstGeom prst="line">
            <a:avLst/>
          </a:prstGeom>
          <a:ln w="9525" cap="flat" cmpd="sng">
            <a:solidFill>
              <a:schemeClr val="tx1"/>
            </a:solidFill>
            <a:prstDash val="solid"/>
            <a:headEnd type="none" w="med" len="med"/>
            <a:tailEnd type="none" w="med" len="med"/>
          </a:ln>
        </p:spPr>
      </p:sp>
      <p:sp>
        <p:nvSpPr>
          <p:cNvPr id="288804" name="直接连接符 288803"/>
          <p:cNvSpPr/>
          <p:nvPr/>
        </p:nvSpPr>
        <p:spPr>
          <a:xfrm>
            <a:off x="8761413" y="4005263"/>
            <a:ext cx="1727200" cy="0"/>
          </a:xfrm>
          <a:prstGeom prst="line">
            <a:avLst/>
          </a:prstGeom>
          <a:ln w="9525" cap="flat" cmpd="sng">
            <a:solidFill>
              <a:schemeClr val="tx1"/>
            </a:solidFill>
            <a:prstDash val="solid"/>
            <a:headEnd type="none" w="med" len="med"/>
            <a:tailEnd type="none" w="med" len="med"/>
          </a:ln>
        </p:spPr>
      </p:sp>
      <p:sp>
        <p:nvSpPr>
          <p:cNvPr id="288805" name="直接连接符 288804"/>
          <p:cNvSpPr/>
          <p:nvPr/>
        </p:nvSpPr>
        <p:spPr>
          <a:xfrm>
            <a:off x="8759825" y="4652963"/>
            <a:ext cx="1727200" cy="0"/>
          </a:xfrm>
          <a:prstGeom prst="line">
            <a:avLst/>
          </a:prstGeom>
          <a:ln w="9525" cap="flat" cmpd="sng">
            <a:solidFill>
              <a:schemeClr val="tx1"/>
            </a:solidFill>
            <a:prstDash val="solid"/>
            <a:headEnd type="none" w="med" len="med"/>
            <a:tailEnd type="none" w="med" len="med"/>
          </a:ln>
        </p:spPr>
      </p:sp>
      <p:sp>
        <p:nvSpPr>
          <p:cNvPr id="288806" name="直接连接符 288805"/>
          <p:cNvSpPr/>
          <p:nvPr/>
        </p:nvSpPr>
        <p:spPr>
          <a:xfrm>
            <a:off x="8759825" y="4365625"/>
            <a:ext cx="1727200" cy="0"/>
          </a:xfrm>
          <a:prstGeom prst="line">
            <a:avLst/>
          </a:prstGeom>
          <a:ln w="9525" cap="flat" cmpd="sng">
            <a:solidFill>
              <a:schemeClr val="tx1"/>
            </a:solidFill>
            <a:prstDash val="solid"/>
            <a:headEnd type="none" w="med" len="med"/>
            <a:tailEnd type="none" w="med" len="med"/>
          </a:ln>
        </p:spPr>
      </p:sp>
      <p:sp>
        <p:nvSpPr>
          <p:cNvPr id="288807" name="直接连接符 288806"/>
          <p:cNvSpPr/>
          <p:nvPr/>
        </p:nvSpPr>
        <p:spPr>
          <a:xfrm>
            <a:off x="8761413" y="5013325"/>
            <a:ext cx="1727200" cy="0"/>
          </a:xfrm>
          <a:prstGeom prst="line">
            <a:avLst/>
          </a:prstGeom>
          <a:ln w="9525" cap="flat" cmpd="sng">
            <a:solidFill>
              <a:schemeClr val="tx1"/>
            </a:solidFill>
            <a:prstDash val="solid"/>
            <a:headEnd type="none" w="med" len="med"/>
            <a:tailEnd type="none" w="med" len="med"/>
          </a:ln>
        </p:spPr>
      </p:sp>
      <p:sp>
        <p:nvSpPr>
          <p:cNvPr id="288808" name="直接连接符 288807"/>
          <p:cNvSpPr/>
          <p:nvPr/>
        </p:nvSpPr>
        <p:spPr>
          <a:xfrm>
            <a:off x="8761413" y="2565400"/>
            <a:ext cx="1727200" cy="0"/>
          </a:xfrm>
          <a:prstGeom prst="line">
            <a:avLst/>
          </a:prstGeom>
          <a:ln w="9525" cap="flat" cmpd="sng">
            <a:solidFill>
              <a:schemeClr val="tx1"/>
            </a:solidFill>
            <a:prstDash val="solid"/>
            <a:headEnd type="none" w="med" len="med"/>
            <a:tailEnd type="none" w="med" len="med"/>
          </a:ln>
        </p:spPr>
      </p:sp>
      <p:sp>
        <p:nvSpPr>
          <p:cNvPr id="288809" name="直接连接符 288808"/>
          <p:cNvSpPr/>
          <p:nvPr/>
        </p:nvSpPr>
        <p:spPr>
          <a:xfrm>
            <a:off x="3000375" y="4579938"/>
            <a:ext cx="0" cy="720725"/>
          </a:xfrm>
          <a:prstGeom prst="line">
            <a:avLst/>
          </a:prstGeom>
          <a:ln w="9525" cap="flat" cmpd="sng">
            <a:solidFill>
              <a:schemeClr val="tx1"/>
            </a:solidFill>
            <a:prstDash val="solid"/>
            <a:headEnd type="none" w="med" len="med"/>
            <a:tailEnd type="none" w="med" len="med"/>
          </a:ln>
        </p:spPr>
      </p:sp>
      <p:sp>
        <p:nvSpPr>
          <p:cNvPr id="288812" name="直接连接符 288811"/>
          <p:cNvSpPr/>
          <p:nvPr/>
        </p:nvSpPr>
        <p:spPr>
          <a:xfrm>
            <a:off x="10488613" y="3284538"/>
            <a:ext cx="0" cy="431800"/>
          </a:xfrm>
          <a:prstGeom prst="line">
            <a:avLst/>
          </a:prstGeom>
          <a:ln w="9525" cap="flat" cmpd="sng">
            <a:solidFill>
              <a:schemeClr val="tx1"/>
            </a:solidFill>
            <a:prstDash val="solid"/>
            <a:headEnd type="none" w="med" len="med"/>
            <a:tailEnd type="none" w="med" len="med"/>
          </a:ln>
        </p:spPr>
      </p:sp>
      <p:sp>
        <p:nvSpPr>
          <p:cNvPr id="288813" name="直接连接符 288812"/>
          <p:cNvSpPr/>
          <p:nvPr/>
        </p:nvSpPr>
        <p:spPr>
          <a:xfrm>
            <a:off x="8759825" y="3284538"/>
            <a:ext cx="0" cy="431800"/>
          </a:xfrm>
          <a:prstGeom prst="line">
            <a:avLst/>
          </a:prstGeom>
          <a:ln w="9525" cap="flat" cmpd="sng">
            <a:solidFill>
              <a:schemeClr val="tx1"/>
            </a:solidFill>
            <a:prstDash val="solid"/>
            <a:headEnd type="none" w="med" len="med"/>
            <a:tailEnd type="none" w="med" len="med"/>
          </a:ln>
        </p:spPr>
      </p:sp>
      <p:sp>
        <p:nvSpPr>
          <p:cNvPr id="288814" name="直接连接符 288813"/>
          <p:cNvSpPr/>
          <p:nvPr/>
        </p:nvSpPr>
        <p:spPr>
          <a:xfrm>
            <a:off x="8759825" y="4652963"/>
            <a:ext cx="0" cy="360362"/>
          </a:xfrm>
          <a:prstGeom prst="line">
            <a:avLst/>
          </a:prstGeom>
          <a:ln w="9525" cap="flat" cmpd="sng">
            <a:solidFill>
              <a:schemeClr val="tx1"/>
            </a:solidFill>
            <a:prstDash val="solid"/>
            <a:headEnd type="none" w="med" len="med"/>
            <a:tailEnd type="none" w="med" len="med"/>
          </a:ln>
        </p:spPr>
      </p:sp>
      <p:sp>
        <p:nvSpPr>
          <p:cNvPr id="288815" name="直接连接符 288814"/>
          <p:cNvSpPr/>
          <p:nvPr/>
        </p:nvSpPr>
        <p:spPr>
          <a:xfrm>
            <a:off x="8759825" y="4005263"/>
            <a:ext cx="0" cy="360362"/>
          </a:xfrm>
          <a:prstGeom prst="line">
            <a:avLst/>
          </a:prstGeom>
          <a:ln w="9525" cap="flat" cmpd="sng">
            <a:solidFill>
              <a:schemeClr val="tx1"/>
            </a:solidFill>
            <a:prstDash val="solid"/>
            <a:headEnd type="none" w="med" len="med"/>
            <a:tailEnd type="none" w="med" len="med"/>
          </a:ln>
        </p:spPr>
      </p:sp>
      <p:sp>
        <p:nvSpPr>
          <p:cNvPr id="288816" name="直接连接符 288815"/>
          <p:cNvSpPr/>
          <p:nvPr/>
        </p:nvSpPr>
        <p:spPr>
          <a:xfrm>
            <a:off x="10488613" y="4005263"/>
            <a:ext cx="0" cy="360362"/>
          </a:xfrm>
          <a:prstGeom prst="line">
            <a:avLst/>
          </a:prstGeom>
          <a:ln w="9525" cap="flat" cmpd="sng">
            <a:solidFill>
              <a:schemeClr val="tx1"/>
            </a:solidFill>
            <a:prstDash val="solid"/>
            <a:headEnd type="none" w="med" len="med"/>
            <a:tailEnd type="none" w="med" len="med"/>
          </a:ln>
        </p:spPr>
      </p:sp>
      <p:sp>
        <p:nvSpPr>
          <p:cNvPr id="288817" name="直接连接符 288816"/>
          <p:cNvSpPr/>
          <p:nvPr/>
        </p:nvSpPr>
        <p:spPr>
          <a:xfrm>
            <a:off x="10488613" y="4652963"/>
            <a:ext cx="0" cy="360362"/>
          </a:xfrm>
          <a:prstGeom prst="line">
            <a:avLst/>
          </a:prstGeom>
          <a:ln w="9525" cap="flat" cmpd="sng">
            <a:solidFill>
              <a:schemeClr val="tx1"/>
            </a:solidFill>
            <a:prstDash val="solid"/>
            <a:headEnd type="none" w="med" len="med"/>
            <a:tailEnd type="none" w="med" len="med"/>
          </a:ln>
        </p:spPr>
      </p:sp>
      <p:sp>
        <p:nvSpPr>
          <p:cNvPr id="288818" name="直接连接符 288817"/>
          <p:cNvSpPr/>
          <p:nvPr/>
        </p:nvSpPr>
        <p:spPr>
          <a:xfrm>
            <a:off x="3000375" y="3932238"/>
            <a:ext cx="0" cy="360362"/>
          </a:xfrm>
          <a:prstGeom prst="line">
            <a:avLst/>
          </a:prstGeom>
          <a:ln w="9525" cap="flat" cmpd="sng">
            <a:solidFill>
              <a:schemeClr val="tx1"/>
            </a:solidFill>
            <a:prstDash val="solid"/>
            <a:headEnd type="none" w="med" len="med"/>
            <a:tailEnd type="none" w="med" len="med"/>
          </a:ln>
        </p:spPr>
      </p:sp>
      <p:sp>
        <p:nvSpPr>
          <p:cNvPr id="288819" name="直接连接符 288818"/>
          <p:cNvSpPr/>
          <p:nvPr/>
        </p:nvSpPr>
        <p:spPr>
          <a:xfrm>
            <a:off x="4727575" y="3932238"/>
            <a:ext cx="0" cy="360362"/>
          </a:xfrm>
          <a:prstGeom prst="line">
            <a:avLst/>
          </a:prstGeom>
          <a:ln w="9525" cap="flat" cmpd="sng">
            <a:solidFill>
              <a:schemeClr val="tx1"/>
            </a:solidFill>
            <a:prstDash val="solid"/>
            <a:headEnd type="none" w="med" len="med"/>
            <a:tailEnd type="none" w="med" len="med"/>
          </a:ln>
        </p:spPr>
      </p:sp>
      <p:sp>
        <p:nvSpPr>
          <p:cNvPr id="288820" name="直接连接符 288819"/>
          <p:cNvSpPr/>
          <p:nvPr/>
        </p:nvSpPr>
        <p:spPr>
          <a:xfrm>
            <a:off x="3000375" y="5588000"/>
            <a:ext cx="0" cy="720725"/>
          </a:xfrm>
          <a:prstGeom prst="line">
            <a:avLst/>
          </a:prstGeom>
          <a:ln w="9525" cap="flat" cmpd="sng">
            <a:solidFill>
              <a:schemeClr val="tx1"/>
            </a:solidFill>
            <a:prstDash val="solid"/>
            <a:headEnd type="none" w="med" len="med"/>
            <a:tailEnd type="none" w="med" len="med"/>
          </a:ln>
        </p:spPr>
      </p:sp>
      <p:sp>
        <p:nvSpPr>
          <p:cNvPr id="288821" name="直接连接符 288820"/>
          <p:cNvSpPr/>
          <p:nvPr/>
        </p:nvSpPr>
        <p:spPr>
          <a:xfrm>
            <a:off x="4727575" y="4579938"/>
            <a:ext cx="0" cy="720725"/>
          </a:xfrm>
          <a:prstGeom prst="line">
            <a:avLst/>
          </a:prstGeom>
          <a:ln w="9525" cap="flat" cmpd="sng">
            <a:solidFill>
              <a:schemeClr val="tx1"/>
            </a:solidFill>
            <a:prstDash val="solid"/>
            <a:headEnd type="none" w="med" len="med"/>
            <a:tailEnd type="none" w="med" len="med"/>
          </a:ln>
        </p:spPr>
      </p:sp>
      <p:sp>
        <p:nvSpPr>
          <p:cNvPr id="288822" name="直接连接符 288821"/>
          <p:cNvSpPr/>
          <p:nvPr/>
        </p:nvSpPr>
        <p:spPr>
          <a:xfrm>
            <a:off x="4727575" y="5589588"/>
            <a:ext cx="0" cy="720725"/>
          </a:xfrm>
          <a:prstGeom prst="line">
            <a:avLst/>
          </a:prstGeom>
          <a:ln w="9525" cap="flat" cmpd="sng">
            <a:solidFill>
              <a:schemeClr val="tx1"/>
            </a:solidFill>
            <a:prstDash val="solid"/>
            <a:headEnd type="none" w="med" len="med"/>
            <a:tailEnd type="none" w="med" len="med"/>
          </a:ln>
        </p:spPr>
      </p:sp>
      <p:sp>
        <p:nvSpPr>
          <p:cNvPr id="288823" name="直接连接符 288822"/>
          <p:cNvSpPr/>
          <p:nvPr/>
        </p:nvSpPr>
        <p:spPr>
          <a:xfrm>
            <a:off x="4872038" y="2565400"/>
            <a:ext cx="2232025" cy="0"/>
          </a:xfrm>
          <a:prstGeom prst="line">
            <a:avLst/>
          </a:prstGeom>
          <a:ln w="9525" cap="flat" cmpd="sng">
            <a:solidFill>
              <a:schemeClr val="tx1"/>
            </a:solidFill>
            <a:prstDash val="solid"/>
            <a:headEnd type="none" w="med" len="med"/>
            <a:tailEnd type="none" w="med" len="med"/>
          </a:ln>
        </p:spPr>
      </p:sp>
      <p:sp>
        <p:nvSpPr>
          <p:cNvPr id="288824" name="直接连接符 288823"/>
          <p:cNvSpPr/>
          <p:nvPr/>
        </p:nvSpPr>
        <p:spPr>
          <a:xfrm>
            <a:off x="4872038" y="2997200"/>
            <a:ext cx="2232025" cy="0"/>
          </a:xfrm>
          <a:prstGeom prst="line">
            <a:avLst/>
          </a:prstGeom>
          <a:ln w="9525" cap="flat" cmpd="sng">
            <a:solidFill>
              <a:schemeClr val="tx1"/>
            </a:solidFill>
            <a:prstDash val="solid"/>
            <a:headEnd type="none" w="med" len="med"/>
            <a:tailEnd type="none" w="med" len="med"/>
          </a:ln>
        </p:spPr>
      </p:sp>
      <p:sp>
        <p:nvSpPr>
          <p:cNvPr id="288825" name="直接连接符 288824"/>
          <p:cNvSpPr/>
          <p:nvPr/>
        </p:nvSpPr>
        <p:spPr>
          <a:xfrm>
            <a:off x="7248525" y="2565400"/>
            <a:ext cx="1368425" cy="0"/>
          </a:xfrm>
          <a:prstGeom prst="line">
            <a:avLst/>
          </a:prstGeom>
          <a:ln w="9525" cap="flat" cmpd="sng">
            <a:solidFill>
              <a:schemeClr val="tx1"/>
            </a:solidFill>
            <a:prstDash val="solid"/>
            <a:headEnd type="none" w="med" len="med"/>
            <a:tailEnd type="none" w="med" len="med"/>
          </a:ln>
        </p:spPr>
      </p:sp>
      <p:sp>
        <p:nvSpPr>
          <p:cNvPr id="288826" name="直接连接符 288825"/>
          <p:cNvSpPr/>
          <p:nvPr/>
        </p:nvSpPr>
        <p:spPr>
          <a:xfrm>
            <a:off x="7248525" y="2997200"/>
            <a:ext cx="1368425" cy="0"/>
          </a:xfrm>
          <a:prstGeom prst="line">
            <a:avLst/>
          </a:prstGeom>
          <a:ln w="9525" cap="flat" cmpd="sng">
            <a:solidFill>
              <a:schemeClr val="tx1"/>
            </a:solidFill>
            <a:prstDash val="solid"/>
            <a:headEnd type="none" w="med" len="med"/>
            <a:tailEnd type="none" w="med" len="med"/>
          </a:ln>
        </p:spPr>
      </p:sp>
      <p:sp>
        <p:nvSpPr>
          <p:cNvPr id="288827" name="直接连接符 288826"/>
          <p:cNvSpPr/>
          <p:nvPr/>
        </p:nvSpPr>
        <p:spPr>
          <a:xfrm>
            <a:off x="2424113" y="2349500"/>
            <a:ext cx="7272337" cy="0"/>
          </a:xfrm>
          <a:prstGeom prst="line">
            <a:avLst/>
          </a:prstGeom>
          <a:ln w="9525" cap="flat" cmpd="sng">
            <a:solidFill>
              <a:schemeClr val="tx1"/>
            </a:solidFill>
            <a:prstDash val="solid"/>
            <a:headEnd type="none" w="med" len="med"/>
            <a:tailEnd type="none" w="med" len="med"/>
          </a:ln>
        </p:spPr>
      </p:sp>
      <p:sp>
        <p:nvSpPr>
          <p:cNvPr id="288829" name="直接连接符 288828"/>
          <p:cNvSpPr/>
          <p:nvPr/>
        </p:nvSpPr>
        <p:spPr>
          <a:xfrm>
            <a:off x="2424113" y="2349500"/>
            <a:ext cx="0" cy="215900"/>
          </a:xfrm>
          <a:prstGeom prst="line">
            <a:avLst/>
          </a:prstGeom>
          <a:ln w="9525" cap="flat" cmpd="sng">
            <a:solidFill>
              <a:schemeClr val="tx1"/>
            </a:solidFill>
            <a:prstDash val="solid"/>
            <a:headEnd type="none" w="med" len="med"/>
            <a:tailEnd type="none" w="med" len="med"/>
          </a:ln>
        </p:spPr>
      </p:sp>
      <p:sp>
        <p:nvSpPr>
          <p:cNvPr id="288830" name="直接连接符 288829"/>
          <p:cNvSpPr/>
          <p:nvPr/>
        </p:nvSpPr>
        <p:spPr>
          <a:xfrm>
            <a:off x="3935413" y="2349500"/>
            <a:ext cx="0" cy="215900"/>
          </a:xfrm>
          <a:prstGeom prst="line">
            <a:avLst/>
          </a:prstGeom>
          <a:ln w="9525" cap="flat" cmpd="sng">
            <a:solidFill>
              <a:schemeClr val="tx1"/>
            </a:solidFill>
            <a:prstDash val="solid"/>
            <a:headEnd type="none" w="med" len="med"/>
            <a:tailEnd type="none" w="med" len="med"/>
          </a:ln>
        </p:spPr>
      </p:sp>
      <p:sp>
        <p:nvSpPr>
          <p:cNvPr id="288831" name="直接连接符 288830"/>
          <p:cNvSpPr/>
          <p:nvPr/>
        </p:nvSpPr>
        <p:spPr>
          <a:xfrm>
            <a:off x="6024563" y="2349500"/>
            <a:ext cx="0" cy="215900"/>
          </a:xfrm>
          <a:prstGeom prst="line">
            <a:avLst/>
          </a:prstGeom>
          <a:ln w="9525" cap="flat" cmpd="sng">
            <a:solidFill>
              <a:schemeClr val="tx1"/>
            </a:solidFill>
            <a:prstDash val="solid"/>
            <a:headEnd type="none" w="med" len="med"/>
            <a:tailEnd type="none" w="med" len="med"/>
          </a:ln>
        </p:spPr>
      </p:sp>
      <p:sp>
        <p:nvSpPr>
          <p:cNvPr id="288832" name="直接连接符 288831"/>
          <p:cNvSpPr/>
          <p:nvPr/>
        </p:nvSpPr>
        <p:spPr>
          <a:xfrm>
            <a:off x="7967663" y="2349500"/>
            <a:ext cx="0" cy="215900"/>
          </a:xfrm>
          <a:prstGeom prst="line">
            <a:avLst/>
          </a:prstGeom>
          <a:ln w="9525" cap="flat" cmpd="sng">
            <a:solidFill>
              <a:schemeClr val="tx1"/>
            </a:solidFill>
            <a:prstDash val="solid"/>
            <a:headEnd type="none" w="med" len="med"/>
            <a:tailEnd type="none" w="med" len="med"/>
          </a:ln>
        </p:spPr>
      </p:sp>
      <p:sp>
        <p:nvSpPr>
          <p:cNvPr id="288833" name="直接连接符 288832"/>
          <p:cNvSpPr/>
          <p:nvPr/>
        </p:nvSpPr>
        <p:spPr>
          <a:xfrm>
            <a:off x="9696450" y="2349500"/>
            <a:ext cx="0" cy="215900"/>
          </a:xfrm>
          <a:prstGeom prst="line">
            <a:avLst/>
          </a:prstGeom>
          <a:ln w="9525" cap="flat" cmpd="sng">
            <a:solidFill>
              <a:schemeClr val="tx1"/>
            </a:solidFill>
            <a:prstDash val="solid"/>
            <a:headEnd type="none" w="med" len="med"/>
            <a:tailEnd type="none" w="med" len="med"/>
          </a:ln>
        </p:spPr>
      </p:sp>
      <p:sp>
        <p:nvSpPr>
          <p:cNvPr id="288835" name="直接连接符 288834"/>
          <p:cNvSpPr/>
          <p:nvPr/>
        </p:nvSpPr>
        <p:spPr>
          <a:xfrm>
            <a:off x="3935413" y="2997200"/>
            <a:ext cx="0" cy="215900"/>
          </a:xfrm>
          <a:prstGeom prst="line">
            <a:avLst/>
          </a:prstGeom>
          <a:ln w="9525" cap="flat" cmpd="sng">
            <a:solidFill>
              <a:schemeClr val="tx1"/>
            </a:solidFill>
            <a:prstDash val="solid"/>
            <a:headEnd type="none" w="med" len="med"/>
            <a:tailEnd type="none" w="med" len="med"/>
          </a:ln>
        </p:spPr>
      </p:sp>
      <p:sp>
        <p:nvSpPr>
          <p:cNvPr id="288836" name="直接连接符 288835"/>
          <p:cNvSpPr/>
          <p:nvPr/>
        </p:nvSpPr>
        <p:spPr>
          <a:xfrm>
            <a:off x="3935413" y="3644900"/>
            <a:ext cx="0" cy="288925"/>
          </a:xfrm>
          <a:prstGeom prst="line">
            <a:avLst/>
          </a:prstGeom>
          <a:ln w="9525" cap="flat" cmpd="sng">
            <a:solidFill>
              <a:schemeClr val="tx1"/>
            </a:solidFill>
            <a:prstDash val="solid"/>
            <a:headEnd type="none" w="med" len="med"/>
            <a:tailEnd type="none" w="med" len="med"/>
          </a:ln>
        </p:spPr>
      </p:sp>
      <p:sp>
        <p:nvSpPr>
          <p:cNvPr id="288837" name="直接连接符 288836"/>
          <p:cNvSpPr/>
          <p:nvPr/>
        </p:nvSpPr>
        <p:spPr>
          <a:xfrm>
            <a:off x="3935413" y="4292600"/>
            <a:ext cx="0" cy="288925"/>
          </a:xfrm>
          <a:prstGeom prst="line">
            <a:avLst/>
          </a:prstGeom>
          <a:ln w="9525" cap="flat" cmpd="sng">
            <a:solidFill>
              <a:schemeClr val="tx1"/>
            </a:solidFill>
            <a:prstDash val="solid"/>
            <a:headEnd type="none" w="med" len="med"/>
            <a:tailEnd type="none" w="med" len="med"/>
          </a:ln>
        </p:spPr>
      </p:sp>
      <p:sp>
        <p:nvSpPr>
          <p:cNvPr id="288838" name="直接连接符 288837"/>
          <p:cNvSpPr/>
          <p:nvPr/>
        </p:nvSpPr>
        <p:spPr>
          <a:xfrm>
            <a:off x="3935413" y="5300663"/>
            <a:ext cx="0" cy="288925"/>
          </a:xfrm>
          <a:prstGeom prst="line">
            <a:avLst/>
          </a:prstGeom>
          <a:ln w="9525" cap="flat" cmpd="sng">
            <a:solidFill>
              <a:schemeClr val="tx1"/>
            </a:solidFill>
            <a:prstDash val="solid"/>
            <a:headEnd type="none" w="med" len="med"/>
            <a:tailEnd type="none" w="med" len="med"/>
          </a:ln>
        </p:spPr>
      </p:sp>
      <p:sp>
        <p:nvSpPr>
          <p:cNvPr id="288839" name="直接连接符 288838"/>
          <p:cNvSpPr/>
          <p:nvPr/>
        </p:nvSpPr>
        <p:spPr>
          <a:xfrm>
            <a:off x="9696450" y="4364038"/>
            <a:ext cx="0" cy="288925"/>
          </a:xfrm>
          <a:prstGeom prst="line">
            <a:avLst/>
          </a:prstGeom>
          <a:ln w="9525" cap="flat" cmpd="sng">
            <a:solidFill>
              <a:schemeClr val="tx1"/>
            </a:solidFill>
            <a:prstDash val="solid"/>
            <a:headEnd type="none" w="med" len="med"/>
            <a:tailEnd type="none" w="med" len="med"/>
          </a:ln>
        </p:spPr>
      </p:sp>
      <p:sp>
        <p:nvSpPr>
          <p:cNvPr id="288840" name="直接连接符 288839"/>
          <p:cNvSpPr/>
          <p:nvPr/>
        </p:nvSpPr>
        <p:spPr>
          <a:xfrm>
            <a:off x="9696450" y="3716338"/>
            <a:ext cx="0" cy="288925"/>
          </a:xfrm>
          <a:prstGeom prst="line">
            <a:avLst/>
          </a:prstGeom>
          <a:ln w="9525" cap="flat" cmpd="sng">
            <a:solidFill>
              <a:schemeClr val="tx1"/>
            </a:solidFill>
            <a:prstDash val="solid"/>
            <a:headEnd type="none" w="med" len="med"/>
            <a:tailEnd type="none" w="med" len="med"/>
          </a:ln>
        </p:spPr>
      </p:sp>
      <p:sp>
        <p:nvSpPr>
          <p:cNvPr id="288841" name="直接连接符 288840"/>
          <p:cNvSpPr/>
          <p:nvPr/>
        </p:nvSpPr>
        <p:spPr>
          <a:xfrm>
            <a:off x="9696450" y="2995613"/>
            <a:ext cx="0" cy="288925"/>
          </a:xfrm>
          <a:prstGeom prst="line">
            <a:avLst/>
          </a:prstGeom>
          <a:ln w="9525" cap="flat" cmpd="sng">
            <a:solidFill>
              <a:schemeClr val="tx1"/>
            </a:solidFill>
            <a:prstDash val="solid"/>
            <a:headEnd type="none" w="med" len="med"/>
            <a:tailEnd type="none" w="med" len="med"/>
          </a:ln>
        </p:spPr>
      </p:sp>
      <p:sp>
        <p:nvSpPr>
          <p:cNvPr id="288842" name="直接连接符 288841"/>
          <p:cNvSpPr/>
          <p:nvPr/>
        </p:nvSpPr>
        <p:spPr>
          <a:xfrm>
            <a:off x="6024563" y="2205038"/>
            <a:ext cx="0" cy="144462"/>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标题 246785"/>
          <p:cNvSpPr>
            <a:spLocks noGrp="1" noRot="1"/>
          </p:cNvSpPr>
          <p:nvPr>
            <p:ph type="title"/>
          </p:nvPr>
        </p:nvSpPr>
        <p:spPr>
          <a:ln/>
        </p:spPr>
        <p:txBody>
          <a:bodyPr anchor="ctr" anchorCtr="0"/>
          <a:p>
            <a:r>
              <a:rPr lang="zh-CN" altLang="en-US" sz="5200" dirty="0"/>
              <a:t>8.1    总    则</a:t>
            </a:r>
            <a:endParaRPr lang="zh-CN" altLang="en-US" sz="5200" dirty="0"/>
          </a:p>
        </p:txBody>
      </p:sp>
      <p:sp>
        <p:nvSpPr>
          <p:cNvPr id="246787" name="文本占位符 246786"/>
          <p:cNvSpPr>
            <a:spLocks noGrp="1" noRot="1"/>
          </p:cNvSpPr>
          <p:nvPr>
            <p:ph type="body" idx="1"/>
          </p:nvPr>
        </p:nvSpPr>
        <p:spPr>
          <a:ln/>
        </p:spPr>
        <p:txBody>
          <a:bodyPr/>
          <a:p>
            <a:pPr>
              <a:buNone/>
            </a:pPr>
            <a:r>
              <a:rPr lang="zh-CN" altLang="en-US" sz="3600" dirty="0"/>
              <a:t>1、应策划并实施以下方面所需的监视、测量、分析和改进过程：</a:t>
            </a:r>
            <a:endParaRPr lang="zh-CN" altLang="en-US" sz="3600" dirty="0"/>
          </a:p>
          <a:p>
            <a:pPr>
              <a:buNone/>
            </a:pPr>
            <a:r>
              <a:rPr lang="en-US" altLang="zh-CN"/>
              <a:t>	a) </a:t>
            </a:r>
            <a:r>
              <a:rPr lang="zh-CN" altLang="en-US" dirty="0"/>
              <a:t>证实产品</a:t>
            </a:r>
            <a:r>
              <a:rPr lang="zh-CN" altLang="en-US" dirty="0">
                <a:solidFill>
                  <a:srgbClr val="FF0000"/>
                </a:solidFill>
              </a:rPr>
              <a:t>要求</a:t>
            </a:r>
            <a:r>
              <a:rPr lang="zh-CN" altLang="en-US" dirty="0"/>
              <a:t>的符合性</a:t>
            </a:r>
            <a:endParaRPr lang="zh-CN" altLang="en-US" dirty="0"/>
          </a:p>
          <a:p>
            <a:pPr>
              <a:buNone/>
            </a:pPr>
            <a:r>
              <a:rPr lang="en-US" altLang="zh-CN"/>
              <a:t>	b) </a:t>
            </a:r>
            <a:r>
              <a:rPr lang="zh-CN" altLang="en-US" dirty="0"/>
              <a:t>确保质量管理体系的符合性</a:t>
            </a:r>
            <a:endParaRPr lang="zh-CN" altLang="en-US" dirty="0"/>
          </a:p>
          <a:p>
            <a:pPr>
              <a:buNone/>
            </a:pPr>
            <a:r>
              <a:rPr lang="en-US" altLang="zh-CN"/>
              <a:t>	c) </a:t>
            </a:r>
            <a:r>
              <a:rPr lang="zh-CN" altLang="en-US" dirty="0"/>
              <a:t>持续改进质量管理体系的有效性</a:t>
            </a:r>
            <a:endParaRPr lang="zh-CN" altLang="en-US" dirty="0"/>
          </a:p>
          <a:p>
            <a:pPr>
              <a:buNone/>
            </a:pPr>
            <a:endParaRPr lang="zh-CN" altLang="en-US" sz="1400" dirty="0"/>
          </a:p>
          <a:p>
            <a:pPr>
              <a:buNone/>
            </a:pPr>
            <a:r>
              <a:rPr lang="zh-CN" altLang="en-US" sz="3600" dirty="0"/>
              <a:t>2、策划和实施应包括对统计技术在内的适用方法及其应用程度的确定</a:t>
            </a:r>
            <a:endParaRPr lang="zh-CN" altLang="en-US" sz="3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标题 254977"/>
          <p:cNvSpPr>
            <a:spLocks noGrp="1" noRot="1"/>
          </p:cNvSpPr>
          <p:nvPr>
            <p:ph type="title"/>
          </p:nvPr>
        </p:nvSpPr>
        <p:spPr>
          <a:xfrm>
            <a:off x="1822450" y="228600"/>
            <a:ext cx="8540750" cy="838200"/>
          </a:xfrm>
          <a:ln/>
        </p:spPr>
        <p:txBody>
          <a:bodyPr anchor="ctr" anchorCtr="0"/>
          <a:p>
            <a:r>
              <a:rPr lang="zh-CN" altLang="en-US" sz="5200" dirty="0"/>
              <a:t>8.2    监视和测量</a:t>
            </a:r>
            <a:endParaRPr lang="zh-CN" altLang="en-US" sz="5200" dirty="0"/>
          </a:p>
        </p:txBody>
      </p:sp>
      <p:sp>
        <p:nvSpPr>
          <p:cNvPr id="254979" name="文本占位符 254978"/>
          <p:cNvSpPr>
            <a:spLocks noGrp="1" noRot="1"/>
          </p:cNvSpPr>
          <p:nvPr>
            <p:ph type="body" idx="1"/>
          </p:nvPr>
        </p:nvSpPr>
        <p:spPr>
          <a:xfrm>
            <a:off x="1981200" y="1676400"/>
            <a:ext cx="8229600" cy="4572000"/>
          </a:xfrm>
          <a:ln/>
        </p:spPr>
        <p:txBody>
          <a:bodyPr/>
          <a:p>
            <a:pPr>
              <a:lnSpc>
                <a:spcPct val="90000"/>
              </a:lnSpc>
              <a:buNone/>
            </a:pPr>
            <a:r>
              <a:rPr lang="zh-CN" altLang="en-US" sz="2400" dirty="0"/>
              <a:t>8.2.1	顾客满意</a:t>
            </a:r>
            <a:endParaRPr lang="zh-CN" altLang="en-US" sz="2400" dirty="0"/>
          </a:p>
          <a:p>
            <a:pPr>
              <a:lnSpc>
                <a:spcPct val="90000"/>
              </a:lnSpc>
              <a:buNone/>
            </a:pPr>
            <a:r>
              <a:rPr lang="zh-CN" altLang="en-US" sz="2400" dirty="0"/>
              <a:t>1、应对有关顾客满意相关的信息进行监视，以作为对质量管理体系</a:t>
            </a:r>
            <a:r>
              <a:rPr lang="zh-CN" altLang="en-US" sz="2400" dirty="0">
                <a:solidFill>
                  <a:srgbClr val="FF0000"/>
                </a:solidFill>
              </a:rPr>
              <a:t>绩效</a:t>
            </a:r>
            <a:r>
              <a:rPr lang="zh-CN" altLang="en-US" sz="2400" dirty="0"/>
              <a:t>的一种测量。</a:t>
            </a:r>
            <a:endParaRPr lang="zh-CN" altLang="en-US" sz="2400" dirty="0"/>
          </a:p>
          <a:p>
            <a:pPr>
              <a:lnSpc>
                <a:spcPct val="90000"/>
              </a:lnSpc>
              <a:buNone/>
            </a:pPr>
            <a:r>
              <a:rPr lang="zh-CN" altLang="en-US" sz="2400" dirty="0"/>
              <a:t>2、应确定获取和利用顾客满意信息的方法和渠道</a:t>
            </a:r>
            <a:endParaRPr lang="zh-CN" altLang="en-US" sz="2400" dirty="0"/>
          </a:p>
          <a:p>
            <a:pPr>
              <a:lnSpc>
                <a:spcPct val="90000"/>
              </a:lnSpc>
              <a:buNone/>
            </a:pPr>
            <a:r>
              <a:rPr lang="zh-CN" altLang="en-US" sz="2400" dirty="0"/>
              <a:t>    </a:t>
            </a:r>
            <a:r>
              <a:rPr lang="zh-CN" altLang="en-US" sz="2400" dirty="0">
                <a:solidFill>
                  <a:srgbClr val="FF0000"/>
                </a:solidFill>
              </a:rPr>
              <a:t>注：监视顾客感受可以包括从诸如顾客满意度调查、来自顾客的相关交付产品质量方面数据、用户意见调查、流失业务分析、顾客赞扬、索赔和经销商报告之类的来源获得输入。</a:t>
            </a:r>
            <a:endParaRPr lang="zh-CN" altLang="en-US" sz="2400" dirty="0">
              <a:solidFill>
                <a:srgbClr val="FF0000"/>
              </a:solidFill>
            </a:endParaRPr>
          </a:p>
          <a:p>
            <a:pPr>
              <a:lnSpc>
                <a:spcPct val="90000"/>
              </a:lnSpc>
              <a:buNone/>
            </a:pPr>
            <a:r>
              <a:rPr lang="zh-CN" altLang="en-US" sz="2400" dirty="0"/>
              <a:t>    顾客满意（3.1.4）</a:t>
            </a:r>
            <a:r>
              <a:rPr lang="zh-CN" altLang="en-US" sz="2400" dirty="0">
                <a:latin typeface="Arial" panose="020B0604020202020204" pitchFamily="34" charset="0"/>
              </a:rPr>
              <a:t>——</a:t>
            </a:r>
            <a:r>
              <a:rPr lang="zh-CN" altLang="en-US" sz="2400" dirty="0"/>
              <a:t>顾客对其要求已被满足的程				     度的感受</a:t>
            </a:r>
            <a:endParaRPr lang="zh-CN" altLang="en-US" sz="2400" dirty="0"/>
          </a:p>
          <a:p>
            <a:pPr>
              <a:lnSpc>
                <a:spcPct val="90000"/>
              </a:lnSpc>
              <a:buNone/>
            </a:pPr>
            <a:r>
              <a:rPr lang="zh-CN" altLang="en-US" sz="2400" b="1" dirty="0"/>
              <a:t>	※</a:t>
            </a:r>
            <a:r>
              <a:rPr lang="zh-CN" altLang="en-US" sz="2400" dirty="0"/>
              <a:t>没有抱怨并不一定表明顾客满意</a:t>
            </a:r>
            <a:endParaRPr lang="zh-CN" altLang="en-US" sz="2400" dirty="0"/>
          </a:p>
          <a:p>
            <a:pPr>
              <a:lnSpc>
                <a:spcPct val="90000"/>
              </a:lnSpc>
              <a:buNone/>
            </a:pPr>
            <a:r>
              <a:rPr lang="zh-CN" altLang="en-US" sz="2400" b="1" dirty="0"/>
              <a:t>	※</a:t>
            </a:r>
            <a:r>
              <a:rPr lang="zh-CN" altLang="en-US" sz="2400" dirty="0"/>
              <a:t>即使规定的顾客要求符合顾客的愿望并得到满足，也不一定确保顾客满意</a:t>
            </a:r>
            <a:endParaRPr lang="zh-CN" alt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标题 256001"/>
          <p:cNvSpPr>
            <a:spLocks noGrp="1" noRot="1"/>
          </p:cNvSpPr>
          <p:nvPr>
            <p:ph type="title"/>
          </p:nvPr>
        </p:nvSpPr>
        <p:spPr>
          <a:xfrm>
            <a:off x="1822450" y="228600"/>
            <a:ext cx="8540750" cy="838200"/>
          </a:xfrm>
          <a:ln/>
        </p:spPr>
        <p:txBody>
          <a:bodyPr anchor="ctr" anchorCtr="0"/>
          <a:p>
            <a:r>
              <a:rPr lang="zh-CN" altLang="en-US" sz="5200" dirty="0"/>
              <a:t>8.2    监视和测量</a:t>
            </a:r>
            <a:endParaRPr lang="zh-CN" altLang="en-US" sz="5200" dirty="0"/>
          </a:p>
        </p:txBody>
      </p:sp>
      <p:sp>
        <p:nvSpPr>
          <p:cNvPr id="256003" name="文本占位符 256002"/>
          <p:cNvSpPr>
            <a:spLocks noGrp="1" noRot="1"/>
          </p:cNvSpPr>
          <p:nvPr>
            <p:ph type="body" idx="1"/>
          </p:nvPr>
        </p:nvSpPr>
        <p:spPr>
          <a:xfrm>
            <a:off x="2359025" y="1674813"/>
            <a:ext cx="7702550" cy="4386262"/>
          </a:xfrm>
          <a:ln/>
        </p:spPr>
        <p:txBody>
          <a:bodyPr/>
          <a:p>
            <a:pPr>
              <a:lnSpc>
                <a:spcPct val="90000"/>
              </a:lnSpc>
              <a:buNone/>
            </a:pPr>
            <a:r>
              <a:rPr lang="zh-CN" altLang="en-US" sz="2800" dirty="0"/>
              <a:t>8.2.2	内部审核</a:t>
            </a:r>
            <a:endParaRPr lang="zh-CN" altLang="en-US" sz="2800" dirty="0"/>
          </a:p>
          <a:p>
            <a:pPr>
              <a:lnSpc>
                <a:spcPct val="90000"/>
              </a:lnSpc>
              <a:buNone/>
            </a:pPr>
            <a:r>
              <a:rPr lang="zh-CN" altLang="en-US" sz="2800" dirty="0">
                <a:latin typeface="宋体" panose="02010600030101010101" pitchFamily="2" charset="-122"/>
              </a:rPr>
              <a:t>1、应制订并执行形成文件的内部审核程序，</a:t>
            </a:r>
            <a:r>
              <a:rPr lang="zh-CN" altLang="en-US" sz="2800" dirty="0">
                <a:solidFill>
                  <a:srgbClr val="FF0000"/>
                </a:solidFill>
                <a:latin typeface="宋体" panose="02010600030101010101" pitchFamily="2" charset="-122"/>
              </a:rPr>
              <a:t>以规定审核的策划、实施、形成记录以及报告结果的职责和要求。</a:t>
            </a:r>
            <a:endParaRPr lang="zh-CN" altLang="en-US" sz="2800" dirty="0">
              <a:solidFill>
                <a:srgbClr val="FF0000"/>
              </a:solidFill>
              <a:latin typeface="宋体" panose="02010600030101010101" pitchFamily="2" charset="-122"/>
            </a:endParaRPr>
          </a:p>
          <a:p>
            <a:pPr>
              <a:lnSpc>
                <a:spcPct val="90000"/>
              </a:lnSpc>
              <a:buNone/>
            </a:pPr>
            <a:r>
              <a:rPr lang="zh-CN" altLang="en-US" sz="2800" dirty="0">
                <a:latin typeface="宋体" panose="02010600030101010101" pitchFamily="2" charset="-122"/>
              </a:rPr>
              <a:t>2、应</a:t>
            </a:r>
            <a:r>
              <a:rPr lang="zh-CN" altLang="en-US" sz="2800" dirty="0"/>
              <a:t>按策划的时间间隔进行内部审核，以确定质量管理体系是否：</a:t>
            </a:r>
            <a:endParaRPr lang="zh-CN" altLang="en-US" sz="2800" dirty="0"/>
          </a:p>
          <a:p>
            <a:pPr>
              <a:lnSpc>
                <a:spcPct val="90000"/>
              </a:lnSpc>
              <a:buNone/>
            </a:pPr>
            <a:r>
              <a:rPr lang="en-US" altLang="zh-CN" sz="2800"/>
              <a:t>	a) 	</a:t>
            </a:r>
            <a:r>
              <a:rPr lang="zh-CN" altLang="en-US" sz="2800" dirty="0"/>
              <a:t>符合本策划的安排，本标准的要求及组织所确定的质量管理体系要求；</a:t>
            </a:r>
            <a:endParaRPr lang="zh-CN" altLang="en-US" sz="2800" dirty="0"/>
          </a:p>
          <a:p>
            <a:pPr>
              <a:lnSpc>
                <a:spcPct val="90000"/>
              </a:lnSpc>
              <a:buNone/>
            </a:pPr>
            <a:r>
              <a:rPr lang="en-US" altLang="zh-CN" sz="2800"/>
              <a:t>	b)	</a:t>
            </a:r>
            <a:r>
              <a:rPr lang="zh-CN" altLang="en-US" sz="2800" dirty="0"/>
              <a:t>得到有效实施与保持。</a:t>
            </a:r>
            <a:endParaRPr lang="zh-CN" alt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标题 257025"/>
          <p:cNvSpPr>
            <a:spLocks noGrp="1" noRot="1"/>
          </p:cNvSpPr>
          <p:nvPr>
            <p:ph type="title"/>
          </p:nvPr>
        </p:nvSpPr>
        <p:spPr>
          <a:xfrm>
            <a:off x="1822450" y="533400"/>
            <a:ext cx="8540750" cy="838200"/>
          </a:xfrm>
          <a:ln/>
        </p:spPr>
        <p:txBody>
          <a:bodyPr anchor="ctr" anchorCtr="0"/>
          <a:p>
            <a:r>
              <a:rPr lang="zh-CN" altLang="en-US" sz="5200" dirty="0"/>
              <a:t>8.2    监视和测量</a:t>
            </a:r>
            <a:endParaRPr lang="zh-CN" altLang="en-US" sz="5200" dirty="0"/>
          </a:p>
        </p:txBody>
      </p:sp>
      <p:sp>
        <p:nvSpPr>
          <p:cNvPr id="257027" name="文本占位符 257026"/>
          <p:cNvSpPr>
            <a:spLocks noGrp="1" noRot="1"/>
          </p:cNvSpPr>
          <p:nvPr>
            <p:ph type="body" idx="1"/>
          </p:nvPr>
        </p:nvSpPr>
        <p:spPr>
          <a:xfrm>
            <a:off x="1774825" y="1773238"/>
            <a:ext cx="8229600" cy="4392612"/>
          </a:xfrm>
          <a:ln/>
        </p:spPr>
        <p:txBody>
          <a:bodyPr/>
          <a:p>
            <a:pPr>
              <a:lnSpc>
                <a:spcPct val="90000"/>
              </a:lnSpc>
              <a:buNone/>
            </a:pPr>
            <a:r>
              <a:rPr lang="zh-CN" altLang="en-US" dirty="0">
                <a:latin typeface="宋体" panose="02010600030101010101" pitchFamily="2" charset="-122"/>
              </a:rPr>
              <a:t>3、</a:t>
            </a:r>
            <a:r>
              <a:rPr lang="zh-CN" altLang="en-US" dirty="0">
                <a:solidFill>
                  <a:srgbClr val="0000FF"/>
                </a:solidFill>
                <a:latin typeface="宋体" panose="02010600030101010101" pitchFamily="2" charset="-122"/>
              </a:rPr>
              <a:t>组织应策划审核方案</a:t>
            </a:r>
            <a:r>
              <a:rPr lang="zh-CN" altLang="en-US" dirty="0">
                <a:latin typeface="宋体" panose="02010600030101010101" pitchFamily="2" charset="-122"/>
              </a:rPr>
              <a:t>，</a:t>
            </a:r>
            <a:r>
              <a:rPr lang="zh-CN" altLang="en-US" dirty="0">
                <a:solidFill>
                  <a:srgbClr val="0000FF"/>
                </a:solidFill>
                <a:latin typeface="宋体" panose="02010600030101010101" pitchFamily="2" charset="-122"/>
              </a:rPr>
              <a:t>策划时应</a:t>
            </a:r>
            <a:r>
              <a:rPr lang="zh-CN" altLang="en-US" dirty="0">
                <a:latin typeface="宋体" panose="02010600030101010101" pitchFamily="2" charset="-122"/>
              </a:rPr>
              <a:t>考虑拟审核的过程和区域的状况、重要性以及以往的审核结果。</a:t>
            </a:r>
            <a:endParaRPr lang="zh-CN" altLang="en-US" dirty="0">
              <a:latin typeface="宋体" panose="02010600030101010101" pitchFamily="2" charset="-122"/>
            </a:endParaRPr>
          </a:p>
          <a:p>
            <a:pPr>
              <a:lnSpc>
                <a:spcPct val="90000"/>
              </a:lnSpc>
              <a:buNone/>
            </a:pPr>
            <a:endParaRPr lang="zh-CN" altLang="en-US" sz="1800" dirty="0">
              <a:latin typeface="宋体" panose="02010600030101010101" pitchFamily="2" charset="-122"/>
            </a:endParaRPr>
          </a:p>
          <a:p>
            <a:pPr>
              <a:lnSpc>
                <a:spcPct val="90000"/>
              </a:lnSpc>
              <a:buNone/>
            </a:pPr>
            <a:r>
              <a:rPr lang="zh-CN" altLang="en-US" dirty="0">
                <a:latin typeface="宋体" panose="02010600030101010101" pitchFamily="2" charset="-122"/>
              </a:rPr>
              <a:t>4、</a:t>
            </a:r>
            <a:r>
              <a:rPr lang="zh-CN" altLang="en-US" dirty="0">
                <a:solidFill>
                  <a:srgbClr val="FF0000"/>
                </a:solidFill>
                <a:latin typeface="宋体" panose="02010600030101010101" pitchFamily="2" charset="-122"/>
              </a:rPr>
              <a:t>应保持审核及其结果的记录（见</a:t>
            </a:r>
            <a:r>
              <a:rPr lang="en-US" altLang="zh-CN">
                <a:solidFill>
                  <a:srgbClr val="FF0000"/>
                </a:solidFill>
                <a:latin typeface="宋体" panose="02010600030101010101" pitchFamily="2" charset="-122"/>
              </a:rPr>
              <a:t>4.2.4</a:t>
            </a:r>
            <a:r>
              <a:rPr lang="zh-CN" altLang="en-US" dirty="0">
                <a:solidFill>
                  <a:srgbClr val="FF0000"/>
                </a:solidFill>
                <a:latin typeface="宋体" panose="02010600030101010101" pitchFamily="2" charset="-122"/>
              </a:rPr>
              <a:t>）</a:t>
            </a:r>
            <a:r>
              <a:rPr lang="zh-CN" altLang="en-US" dirty="0">
                <a:latin typeface="宋体" panose="02010600030101010101" pitchFamily="2" charset="-122"/>
              </a:rPr>
              <a:t>。</a:t>
            </a:r>
            <a:endParaRPr lang="zh-CN" altLang="en-US" dirty="0">
              <a:latin typeface="宋体" panose="02010600030101010101" pitchFamily="2" charset="-122"/>
            </a:endParaRPr>
          </a:p>
          <a:p>
            <a:pPr>
              <a:lnSpc>
                <a:spcPct val="90000"/>
              </a:lnSpc>
              <a:buNone/>
            </a:pPr>
            <a:endParaRPr lang="zh-CN" altLang="en-US" sz="1800" dirty="0">
              <a:latin typeface="宋体" panose="02010600030101010101" pitchFamily="2" charset="-122"/>
            </a:endParaRPr>
          </a:p>
          <a:p>
            <a:pPr>
              <a:lnSpc>
                <a:spcPct val="90000"/>
              </a:lnSpc>
              <a:buNone/>
            </a:pPr>
            <a:r>
              <a:rPr lang="zh-CN" altLang="en-US" dirty="0">
                <a:latin typeface="宋体" panose="02010600030101010101" pitchFamily="2" charset="-122"/>
              </a:rPr>
              <a:t>5、</a:t>
            </a:r>
            <a:r>
              <a:rPr lang="zh-CN" altLang="en-US" dirty="0"/>
              <a:t>审核员的选择和审核的实施应确保审核过程的客观性和公正性。审核员不应审核自己的工作。</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标题 128001"/>
          <p:cNvSpPr>
            <a:spLocks noGrp="1" noRot="1"/>
          </p:cNvSpPr>
          <p:nvPr>
            <p:ph type="title"/>
          </p:nvPr>
        </p:nvSpPr>
        <p:spPr>
          <a:xfrm>
            <a:off x="1822450" y="228600"/>
            <a:ext cx="8540750" cy="838200"/>
          </a:xfrm>
          <a:ln/>
        </p:spPr>
        <p:txBody>
          <a:bodyPr anchor="ctr" anchorCtr="0"/>
          <a:p>
            <a:r>
              <a:rPr lang="zh-CN" altLang="en-US" sz="5200" dirty="0"/>
              <a:t>1    范    围</a:t>
            </a:r>
            <a:endParaRPr lang="zh-CN" altLang="en-US" sz="5200" dirty="0"/>
          </a:p>
        </p:txBody>
      </p:sp>
      <p:sp>
        <p:nvSpPr>
          <p:cNvPr id="128003" name="文本占位符 128002"/>
          <p:cNvSpPr>
            <a:spLocks noGrp="1" noRot="1"/>
          </p:cNvSpPr>
          <p:nvPr>
            <p:ph type="body" idx="1"/>
          </p:nvPr>
        </p:nvSpPr>
        <p:spPr>
          <a:xfrm>
            <a:off x="2209800" y="1557338"/>
            <a:ext cx="8077200" cy="4608512"/>
          </a:xfrm>
          <a:ln/>
        </p:spPr>
        <p:txBody>
          <a:bodyPr/>
          <a:p>
            <a:pPr>
              <a:lnSpc>
                <a:spcPct val="90000"/>
              </a:lnSpc>
              <a:buNone/>
            </a:pPr>
            <a:r>
              <a:rPr lang="zh-CN" altLang="en-US" sz="2400" dirty="0"/>
              <a:t>1.1	总则	</a:t>
            </a:r>
            <a:endParaRPr lang="zh-CN" altLang="en-US" sz="2400" dirty="0"/>
          </a:p>
          <a:p>
            <a:pPr>
              <a:lnSpc>
                <a:spcPct val="90000"/>
              </a:lnSpc>
              <a:buNone/>
            </a:pPr>
            <a:r>
              <a:rPr lang="zh-CN" altLang="en-US" sz="2400" dirty="0"/>
              <a:t>	有下列需求的组织可应用</a:t>
            </a:r>
            <a:r>
              <a:rPr lang="en-US" altLang="zh-CN" sz="2400"/>
              <a:t>ISO9001：2008</a:t>
            </a:r>
            <a:r>
              <a:rPr lang="zh-CN" altLang="en-US" sz="2400" dirty="0"/>
              <a:t>标准</a:t>
            </a:r>
            <a:endParaRPr lang="zh-CN" altLang="en-US" sz="2400" dirty="0"/>
          </a:p>
          <a:p>
            <a:pPr>
              <a:lnSpc>
                <a:spcPct val="90000"/>
              </a:lnSpc>
            </a:pPr>
            <a:r>
              <a:rPr lang="zh-CN" altLang="en-US" sz="2400" dirty="0"/>
              <a:t>需要证实其具有稳定地提供满足顾客</a:t>
            </a:r>
            <a:r>
              <a:rPr lang="zh-CN" altLang="en-US" sz="2400" dirty="0">
                <a:solidFill>
                  <a:srgbClr val="0000FF"/>
                </a:solidFill>
              </a:rPr>
              <a:t>要求</a:t>
            </a:r>
            <a:r>
              <a:rPr lang="zh-CN" altLang="en-US" sz="2400" dirty="0"/>
              <a:t>和适用的法律法规要求的产品的</a:t>
            </a:r>
            <a:r>
              <a:rPr lang="zh-CN" altLang="en-US" sz="2400" dirty="0">
                <a:solidFill>
                  <a:srgbClr val="0000FF"/>
                </a:solidFill>
              </a:rPr>
              <a:t>能力</a:t>
            </a:r>
            <a:r>
              <a:rPr lang="zh-CN" altLang="en-US" sz="2400" dirty="0"/>
              <a:t>；</a:t>
            </a:r>
            <a:endParaRPr lang="zh-CN" altLang="en-US" sz="2400" dirty="0"/>
          </a:p>
          <a:p>
            <a:pPr>
              <a:lnSpc>
                <a:spcPct val="90000"/>
              </a:lnSpc>
            </a:pPr>
            <a:r>
              <a:rPr lang="zh-CN" altLang="en-US" sz="2400" dirty="0"/>
              <a:t>通过体系的有效应用，包括体系持续改进过程的</a:t>
            </a:r>
            <a:r>
              <a:rPr lang="zh-CN" altLang="en-US" sz="2400" dirty="0">
                <a:solidFill>
                  <a:srgbClr val="0000FF"/>
                </a:solidFill>
              </a:rPr>
              <a:t>有效运用</a:t>
            </a:r>
            <a:r>
              <a:rPr lang="zh-CN" altLang="en-US" sz="2400" dirty="0"/>
              <a:t>，以及保证符合顾客</a:t>
            </a:r>
            <a:r>
              <a:rPr lang="zh-CN" altLang="en-US" sz="2400" dirty="0">
                <a:solidFill>
                  <a:srgbClr val="0000FF"/>
                </a:solidFill>
              </a:rPr>
              <a:t>要求</a:t>
            </a:r>
            <a:r>
              <a:rPr lang="zh-CN" altLang="en-US" sz="2400" dirty="0"/>
              <a:t>和适用的法律法规要求，旨在增强顾客满意</a:t>
            </a:r>
            <a:endParaRPr lang="zh-CN" altLang="en-US" sz="2400" dirty="0"/>
          </a:p>
          <a:p>
            <a:pPr>
              <a:lnSpc>
                <a:spcPct val="90000"/>
              </a:lnSpc>
              <a:buNone/>
            </a:pPr>
            <a:r>
              <a:rPr lang="zh-CN" altLang="en-US" sz="2400" dirty="0">
                <a:solidFill>
                  <a:srgbClr val="FF0000"/>
                </a:solidFill>
              </a:rPr>
              <a:t>注</a:t>
            </a:r>
            <a:r>
              <a:rPr lang="en-US" altLang="zh-CN" sz="2400">
                <a:solidFill>
                  <a:srgbClr val="FF0000"/>
                </a:solidFill>
              </a:rPr>
              <a:t>1</a:t>
            </a:r>
            <a:r>
              <a:rPr lang="zh-CN" altLang="en-US" sz="2400" dirty="0">
                <a:solidFill>
                  <a:srgbClr val="FF0000"/>
                </a:solidFill>
              </a:rPr>
              <a:t>：本标准中，术语“产品”仅适用于：</a:t>
            </a:r>
            <a:endParaRPr lang="zh-CN" altLang="en-US" sz="2400" dirty="0">
              <a:solidFill>
                <a:srgbClr val="FF0000"/>
              </a:solidFill>
            </a:endParaRPr>
          </a:p>
          <a:p>
            <a:pPr>
              <a:lnSpc>
                <a:spcPct val="90000"/>
              </a:lnSpc>
              <a:buNone/>
            </a:pPr>
            <a:r>
              <a:rPr lang="en-US" altLang="zh-CN" sz="2400">
                <a:solidFill>
                  <a:srgbClr val="FF0000"/>
                </a:solidFill>
              </a:rPr>
              <a:t>a</a:t>
            </a:r>
            <a:r>
              <a:rPr lang="zh-CN" altLang="en-US" sz="2400" dirty="0">
                <a:solidFill>
                  <a:srgbClr val="FF0000"/>
                </a:solidFill>
              </a:rPr>
              <a:t>）预期提供给顾客或顾客所要求的产品；</a:t>
            </a:r>
            <a:endParaRPr lang="zh-CN" altLang="en-US" sz="2400" dirty="0">
              <a:solidFill>
                <a:srgbClr val="FF0000"/>
              </a:solidFill>
            </a:endParaRPr>
          </a:p>
          <a:p>
            <a:pPr>
              <a:lnSpc>
                <a:spcPct val="90000"/>
              </a:lnSpc>
              <a:buNone/>
            </a:pPr>
            <a:r>
              <a:rPr lang="en-US" altLang="zh-CN" sz="2400">
                <a:solidFill>
                  <a:srgbClr val="FF0000"/>
                </a:solidFill>
              </a:rPr>
              <a:t>b</a:t>
            </a:r>
            <a:r>
              <a:rPr lang="zh-CN" altLang="en-US" sz="2400" dirty="0">
                <a:solidFill>
                  <a:srgbClr val="FF0000"/>
                </a:solidFill>
              </a:rPr>
              <a:t>）产品实现过程所产生的任何预期输出。</a:t>
            </a:r>
            <a:endParaRPr lang="zh-CN" altLang="en-US" sz="2400" dirty="0">
              <a:solidFill>
                <a:srgbClr val="FF0000"/>
              </a:solidFill>
            </a:endParaRPr>
          </a:p>
          <a:p>
            <a:pPr>
              <a:lnSpc>
                <a:spcPct val="90000"/>
              </a:lnSpc>
              <a:buNone/>
            </a:pPr>
            <a:r>
              <a:rPr lang="zh-CN" altLang="en-US" sz="2400" dirty="0">
                <a:solidFill>
                  <a:srgbClr val="FF0000"/>
                </a:solidFill>
              </a:rPr>
              <a:t>注</a:t>
            </a:r>
            <a:r>
              <a:rPr lang="en-US" altLang="zh-CN" sz="2400">
                <a:solidFill>
                  <a:srgbClr val="FF0000"/>
                </a:solidFill>
              </a:rPr>
              <a:t>2</a:t>
            </a:r>
            <a:r>
              <a:rPr lang="zh-CN" altLang="en-US" sz="2400" dirty="0">
                <a:solidFill>
                  <a:srgbClr val="FF0000"/>
                </a:solidFill>
              </a:rPr>
              <a:t>：法律法规要求可称作法定要求。</a:t>
            </a:r>
            <a:endParaRPr lang="zh-CN" altLang="en-US" sz="2400" dirty="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标题 258049"/>
          <p:cNvSpPr>
            <a:spLocks noGrp="1" noRot="1"/>
          </p:cNvSpPr>
          <p:nvPr>
            <p:ph type="title"/>
          </p:nvPr>
        </p:nvSpPr>
        <p:spPr>
          <a:xfrm>
            <a:off x="2130425" y="381000"/>
            <a:ext cx="7772400" cy="838200"/>
          </a:xfrm>
          <a:ln/>
        </p:spPr>
        <p:txBody>
          <a:bodyPr anchor="ctr" anchorCtr="0"/>
          <a:p>
            <a:r>
              <a:rPr lang="zh-CN" altLang="en-US" sz="5200" dirty="0"/>
              <a:t>8.2    监视和测量</a:t>
            </a:r>
            <a:endParaRPr lang="zh-CN" altLang="en-US" sz="5200" dirty="0"/>
          </a:p>
        </p:txBody>
      </p:sp>
      <p:sp>
        <p:nvSpPr>
          <p:cNvPr id="258051" name="文本占位符 258050"/>
          <p:cNvSpPr>
            <a:spLocks noGrp="1" noRot="1"/>
          </p:cNvSpPr>
          <p:nvPr>
            <p:ph type="body" idx="1"/>
          </p:nvPr>
        </p:nvSpPr>
        <p:spPr>
          <a:xfrm>
            <a:off x="1992313" y="2060575"/>
            <a:ext cx="8142287" cy="4105275"/>
          </a:xfrm>
          <a:ln/>
        </p:spPr>
        <p:txBody>
          <a:bodyPr/>
          <a:p>
            <a:pPr>
              <a:lnSpc>
                <a:spcPct val="90000"/>
              </a:lnSpc>
              <a:buNone/>
            </a:pPr>
            <a:r>
              <a:rPr lang="en-US" altLang="zh-CN">
                <a:latin typeface="宋体" panose="02010600030101010101" pitchFamily="2" charset="-122"/>
              </a:rPr>
              <a:t>6</a:t>
            </a:r>
            <a:r>
              <a:rPr lang="zh-CN" altLang="en-US" dirty="0">
                <a:latin typeface="宋体" panose="02010600030101010101" pitchFamily="2" charset="-122"/>
              </a:rPr>
              <a:t>、负责受审区域的管理者应确保及时采取必要的</a:t>
            </a:r>
            <a:r>
              <a:rPr lang="zh-CN" altLang="en-US" dirty="0">
                <a:solidFill>
                  <a:srgbClr val="FF0000"/>
                </a:solidFill>
                <a:latin typeface="宋体" panose="02010600030101010101" pitchFamily="2" charset="-122"/>
              </a:rPr>
              <a:t>纠正和纠正措施</a:t>
            </a:r>
            <a:r>
              <a:rPr lang="zh-CN" altLang="en-US" dirty="0">
                <a:latin typeface="宋体" panose="02010600030101010101" pitchFamily="2" charset="-122"/>
              </a:rPr>
              <a:t>，以消除所发现的不合格及其原因。</a:t>
            </a:r>
            <a:endParaRPr lang="zh-CN" altLang="en-US" dirty="0">
              <a:latin typeface="宋体" panose="02010600030101010101" pitchFamily="2" charset="-122"/>
            </a:endParaRPr>
          </a:p>
          <a:p>
            <a:pPr>
              <a:lnSpc>
                <a:spcPct val="90000"/>
              </a:lnSpc>
              <a:buNone/>
            </a:pPr>
            <a:endParaRPr lang="zh-CN" altLang="en-US" sz="2500" dirty="0">
              <a:latin typeface="宋体" panose="02010600030101010101" pitchFamily="2" charset="-122"/>
            </a:endParaRPr>
          </a:p>
          <a:p>
            <a:pPr>
              <a:lnSpc>
                <a:spcPct val="90000"/>
              </a:lnSpc>
              <a:buNone/>
            </a:pPr>
            <a:r>
              <a:rPr lang="en-US" altLang="zh-CN">
                <a:latin typeface="宋体" panose="02010600030101010101" pitchFamily="2" charset="-122"/>
              </a:rPr>
              <a:t>7</a:t>
            </a:r>
            <a:r>
              <a:rPr lang="zh-CN" altLang="en-US" dirty="0">
                <a:latin typeface="宋体" panose="02010600030101010101" pitchFamily="2" charset="-122"/>
              </a:rPr>
              <a:t>、后续活动应包括对所采取措施的验证和验证结果的报告。</a:t>
            </a:r>
            <a:endParaRPr lang="zh-CN" altLang="en-US" dirty="0">
              <a:latin typeface="宋体" panose="02010600030101010101" pitchFamily="2" charset="-122"/>
            </a:endParaRPr>
          </a:p>
          <a:p>
            <a:pPr>
              <a:lnSpc>
                <a:spcPct val="90000"/>
              </a:lnSpc>
              <a:buNone/>
            </a:pPr>
            <a:endParaRPr lang="zh-CN" altLang="en-US" dirty="0">
              <a:latin typeface="宋体" panose="02010600030101010101" pitchFamily="2" charset="-122"/>
            </a:endParaRPr>
          </a:p>
          <a:p>
            <a:pPr>
              <a:lnSpc>
                <a:spcPct val="90000"/>
              </a:lnSpc>
              <a:buNone/>
            </a:pPr>
            <a:r>
              <a:rPr lang="zh-CN" altLang="en-US" dirty="0">
                <a:solidFill>
                  <a:srgbClr val="FF0000"/>
                </a:solidFill>
                <a:latin typeface="宋体" panose="02010600030101010101" pitchFamily="2" charset="-122"/>
              </a:rPr>
              <a:t>注：作为指南，参见</a:t>
            </a:r>
            <a:r>
              <a:rPr lang="en-US" altLang="zh-CN">
                <a:solidFill>
                  <a:srgbClr val="FF0000"/>
                </a:solidFill>
                <a:latin typeface="宋体" panose="02010600030101010101" pitchFamily="2" charset="-122"/>
              </a:rPr>
              <a:t>GB/T19011</a:t>
            </a:r>
            <a:r>
              <a:rPr lang="zh-CN" altLang="en-US" dirty="0">
                <a:solidFill>
                  <a:srgbClr val="FF0000"/>
                </a:solidFill>
                <a:latin typeface="宋体" panose="02010600030101010101" pitchFamily="2" charset="-122"/>
              </a:rPr>
              <a:t>。</a:t>
            </a:r>
            <a:endParaRPr lang="zh-CN" altLang="en-US" dirty="0">
              <a:solidFill>
                <a:srgbClr val="FF0000"/>
              </a:solidFill>
              <a:latin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标题 259073"/>
          <p:cNvSpPr>
            <a:spLocks noGrp="1" noRot="1"/>
          </p:cNvSpPr>
          <p:nvPr>
            <p:ph type="title"/>
          </p:nvPr>
        </p:nvSpPr>
        <p:spPr>
          <a:ln/>
        </p:spPr>
        <p:txBody>
          <a:bodyPr anchor="ctr" anchorCtr="0"/>
          <a:p>
            <a:r>
              <a:rPr lang="zh-CN" altLang="en-US" sz="5200" dirty="0"/>
              <a:t>8.2    监视和测量</a:t>
            </a:r>
            <a:endParaRPr lang="zh-CN" altLang="en-US" sz="5200" dirty="0"/>
          </a:p>
        </p:txBody>
      </p:sp>
      <p:sp>
        <p:nvSpPr>
          <p:cNvPr id="259075" name="文本占位符 259074"/>
          <p:cNvSpPr>
            <a:spLocks noGrp="1" noRot="1"/>
          </p:cNvSpPr>
          <p:nvPr>
            <p:ph type="body" idx="1"/>
          </p:nvPr>
        </p:nvSpPr>
        <p:spPr>
          <a:xfrm>
            <a:off x="2063750" y="1700213"/>
            <a:ext cx="8153400" cy="4537075"/>
          </a:xfrm>
          <a:ln/>
        </p:spPr>
        <p:txBody>
          <a:bodyPr/>
          <a:p>
            <a:pPr>
              <a:buNone/>
            </a:pPr>
            <a:r>
              <a:rPr lang="zh-CN" altLang="en-US" sz="2800" dirty="0"/>
              <a:t>8.2.3	过程的监视和测量</a:t>
            </a:r>
            <a:endParaRPr lang="zh-CN" altLang="en-US" sz="2800" dirty="0"/>
          </a:p>
          <a:p>
            <a:pPr>
              <a:buNone/>
            </a:pPr>
            <a:r>
              <a:rPr lang="zh-CN" altLang="en-US" sz="2800" dirty="0"/>
              <a:t>1、应采用适宜的方法对质量管理体系过程进行监视，并在适用时进行测量。</a:t>
            </a:r>
            <a:endParaRPr lang="zh-CN" altLang="en-US" sz="2800" dirty="0"/>
          </a:p>
          <a:p>
            <a:pPr>
              <a:buNone/>
            </a:pPr>
            <a:r>
              <a:rPr lang="zh-CN" altLang="en-US" sz="2800" dirty="0"/>
              <a:t>2、监视和测量应证实过程实现所策划结果的能力。</a:t>
            </a:r>
            <a:endParaRPr lang="zh-CN" altLang="en-US" sz="2800" dirty="0"/>
          </a:p>
          <a:p>
            <a:pPr>
              <a:buNone/>
            </a:pPr>
            <a:r>
              <a:rPr lang="zh-CN" altLang="en-US" sz="2800" dirty="0"/>
              <a:t>3、当未能达到所策划的结果时，应采取适当的纠正和纠正措施。</a:t>
            </a:r>
            <a:endParaRPr lang="zh-CN" altLang="en-US" sz="2800" dirty="0"/>
          </a:p>
          <a:p>
            <a:pPr>
              <a:buNone/>
            </a:pPr>
            <a:r>
              <a:rPr lang="zh-CN" altLang="en-US" sz="2800" dirty="0"/>
              <a:t>   </a:t>
            </a:r>
            <a:endParaRPr lang="zh-CN" altLang="en-US" sz="2800" dirty="0"/>
          </a:p>
          <a:p>
            <a:pPr>
              <a:buNone/>
            </a:pPr>
            <a:r>
              <a:rPr lang="zh-CN" altLang="en-US" sz="2800" dirty="0">
                <a:solidFill>
                  <a:srgbClr val="FF0000"/>
                </a:solidFill>
              </a:rPr>
              <a:t>    注：当确定适宜的方法时，建议组织根据每个过程对产品要求的符合性和质量管理体系有效性的影响，考虑监视和测量的类型与程度。</a:t>
            </a:r>
            <a:endParaRPr lang="zh-CN" altLang="en-US" sz="2800"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标题 260097"/>
          <p:cNvSpPr>
            <a:spLocks noGrp="1" noRot="1"/>
          </p:cNvSpPr>
          <p:nvPr>
            <p:ph type="title"/>
          </p:nvPr>
        </p:nvSpPr>
        <p:spPr>
          <a:xfrm>
            <a:off x="1822450" y="228600"/>
            <a:ext cx="8540750" cy="838200"/>
          </a:xfrm>
          <a:ln/>
        </p:spPr>
        <p:txBody>
          <a:bodyPr anchor="ctr" anchorCtr="0"/>
          <a:p>
            <a:r>
              <a:rPr lang="zh-CN" altLang="en-US" sz="5200" dirty="0"/>
              <a:t>8.2    监视和测量</a:t>
            </a:r>
            <a:endParaRPr lang="zh-CN" altLang="en-US" sz="5200" dirty="0"/>
          </a:p>
        </p:txBody>
      </p:sp>
      <p:sp>
        <p:nvSpPr>
          <p:cNvPr id="260099" name="文本占位符 260098"/>
          <p:cNvSpPr>
            <a:spLocks noGrp="1" noRot="1"/>
          </p:cNvSpPr>
          <p:nvPr>
            <p:ph type="body" idx="1"/>
          </p:nvPr>
        </p:nvSpPr>
        <p:spPr>
          <a:xfrm>
            <a:off x="2359025" y="1600200"/>
            <a:ext cx="7702550" cy="4238625"/>
          </a:xfrm>
          <a:ln/>
        </p:spPr>
        <p:txBody>
          <a:bodyPr/>
          <a:p>
            <a:pPr>
              <a:lnSpc>
                <a:spcPct val="90000"/>
              </a:lnSpc>
              <a:buNone/>
            </a:pPr>
            <a:r>
              <a:rPr lang="zh-CN" altLang="en-US" sz="2800" dirty="0"/>
              <a:t>8.2.4	产品的监视和测量</a:t>
            </a:r>
            <a:endParaRPr lang="zh-CN" altLang="en-US" sz="2800" dirty="0"/>
          </a:p>
          <a:p>
            <a:pPr>
              <a:lnSpc>
                <a:spcPct val="90000"/>
              </a:lnSpc>
              <a:buNone/>
            </a:pPr>
            <a:r>
              <a:rPr lang="zh-CN" altLang="en-US" sz="2800" dirty="0"/>
              <a:t>1、应对产品的特性进行监视和测量。</a:t>
            </a:r>
            <a:endParaRPr lang="zh-CN" altLang="en-US" sz="2800" dirty="0"/>
          </a:p>
          <a:p>
            <a:pPr>
              <a:lnSpc>
                <a:spcPct val="90000"/>
              </a:lnSpc>
              <a:buNone/>
            </a:pPr>
            <a:r>
              <a:rPr lang="zh-CN" altLang="en-US" sz="2800" dirty="0"/>
              <a:t>2、监视和测量应依据产品实现策划的安排，在产品实现的适当阶段进行。</a:t>
            </a:r>
            <a:endParaRPr lang="zh-CN" altLang="en-US" sz="2800" dirty="0"/>
          </a:p>
          <a:p>
            <a:pPr>
              <a:lnSpc>
                <a:spcPct val="90000"/>
              </a:lnSpc>
              <a:buNone/>
            </a:pPr>
            <a:r>
              <a:rPr lang="zh-CN" altLang="en-US" sz="2800" dirty="0"/>
              <a:t>3、应保持符合接收准则的证据。记录应指明有权放行产品</a:t>
            </a:r>
            <a:r>
              <a:rPr lang="zh-CN" altLang="en-US" sz="2800" dirty="0">
                <a:solidFill>
                  <a:srgbClr val="FF0000"/>
                </a:solidFill>
              </a:rPr>
              <a:t>以交付给顾客</a:t>
            </a:r>
            <a:r>
              <a:rPr lang="zh-CN" altLang="en-US" sz="2800" dirty="0"/>
              <a:t>的人员。</a:t>
            </a:r>
            <a:endParaRPr lang="zh-CN" altLang="en-US" sz="2800" dirty="0"/>
          </a:p>
          <a:p>
            <a:pPr>
              <a:lnSpc>
                <a:spcPct val="90000"/>
              </a:lnSpc>
              <a:buNone/>
            </a:pPr>
            <a:r>
              <a:rPr lang="zh-CN" altLang="en-US" sz="2800" dirty="0"/>
              <a:t>4、策划的安排未圆满完成之前，不应</a:t>
            </a:r>
            <a:r>
              <a:rPr lang="zh-CN" altLang="en-US" sz="2800" dirty="0">
                <a:solidFill>
                  <a:srgbClr val="FF0000"/>
                </a:solidFill>
              </a:rPr>
              <a:t>向顾客</a:t>
            </a:r>
            <a:r>
              <a:rPr lang="zh-CN" altLang="en-US" sz="2800" dirty="0"/>
              <a:t>放行产品和交付服务，若要放行和交付，应得到有关授权人员的批准，适用时得到顾客的批准。</a:t>
            </a:r>
            <a:endParaRPr lang="zh-CN" alt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标题 267265"/>
          <p:cNvSpPr>
            <a:spLocks noGrp="1" noRot="1"/>
          </p:cNvSpPr>
          <p:nvPr>
            <p:ph type="title"/>
          </p:nvPr>
        </p:nvSpPr>
        <p:spPr>
          <a:ln/>
        </p:spPr>
        <p:txBody>
          <a:bodyPr anchor="ctr" anchorCtr="0"/>
          <a:p>
            <a:r>
              <a:rPr lang="zh-CN" altLang="en-US" sz="5200" dirty="0"/>
              <a:t>8.3    不合格品控制</a:t>
            </a:r>
            <a:endParaRPr lang="zh-CN" altLang="en-US" sz="5200" dirty="0"/>
          </a:p>
        </p:txBody>
      </p:sp>
      <p:sp>
        <p:nvSpPr>
          <p:cNvPr id="267267" name="文本占位符 267266"/>
          <p:cNvSpPr>
            <a:spLocks noGrp="1" noRot="1"/>
          </p:cNvSpPr>
          <p:nvPr>
            <p:ph type="body" idx="1"/>
          </p:nvPr>
        </p:nvSpPr>
        <p:spPr>
          <a:xfrm>
            <a:off x="2208213" y="1600200"/>
            <a:ext cx="7929562" cy="3332163"/>
          </a:xfrm>
          <a:ln/>
        </p:spPr>
        <p:txBody>
          <a:bodyPr/>
          <a:p>
            <a:pPr>
              <a:lnSpc>
                <a:spcPct val="90000"/>
              </a:lnSpc>
              <a:buNone/>
            </a:pPr>
            <a:endParaRPr lang="zh-CN" altLang="en-US" sz="3800" dirty="0"/>
          </a:p>
          <a:p>
            <a:pPr>
              <a:lnSpc>
                <a:spcPct val="90000"/>
              </a:lnSpc>
              <a:buNone/>
            </a:pPr>
            <a:r>
              <a:rPr lang="zh-CN" altLang="en-US" dirty="0"/>
              <a:t>1、应识别和控制不合格品，以防止其非预期的使用和交付。</a:t>
            </a:r>
            <a:endParaRPr lang="zh-CN" altLang="en-US" dirty="0"/>
          </a:p>
          <a:p>
            <a:pPr>
              <a:lnSpc>
                <a:spcPct val="90000"/>
              </a:lnSpc>
              <a:buNone/>
            </a:pPr>
            <a:endParaRPr lang="zh-CN" altLang="en-US" sz="2500" dirty="0"/>
          </a:p>
          <a:p>
            <a:pPr>
              <a:lnSpc>
                <a:spcPct val="90000"/>
              </a:lnSpc>
              <a:buNone/>
            </a:pPr>
            <a:r>
              <a:rPr lang="zh-CN" altLang="en-US" dirty="0"/>
              <a:t>2、应制订并执行形成文件的不合格品控制程序，明确规定</a:t>
            </a:r>
            <a:r>
              <a:rPr lang="zh-CN" altLang="en-US" dirty="0">
                <a:solidFill>
                  <a:srgbClr val="FF0000"/>
                </a:solidFill>
              </a:rPr>
              <a:t>不合格品控制及不合格品处置的职责和权限。</a:t>
            </a:r>
            <a:endParaRPr lang="zh-CN" altLang="en-US"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标题 268289"/>
          <p:cNvSpPr>
            <a:spLocks noGrp="1" noRot="1"/>
          </p:cNvSpPr>
          <p:nvPr>
            <p:ph type="title"/>
          </p:nvPr>
        </p:nvSpPr>
        <p:spPr>
          <a:xfrm>
            <a:off x="1822450" y="228600"/>
            <a:ext cx="8540750" cy="838200"/>
          </a:xfrm>
          <a:ln/>
        </p:spPr>
        <p:txBody>
          <a:bodyPr anchor="ctr" anchorCtr="0"/>
          <a:p>
            <a:r>
              <a:rPr lang="zh-CN" altLang="en-US" sz="5200" dirty="0"/>
              <a:t>8.3    不合格品控制</a:t>
            </a:r>
            <a:endParaRPr lang="zh-CN" altLang="en-US" sz="5200" dirty="0"/>
          </a:p>
        </p:txBody>
      </p:sp>
      <p:sp>
        <p:nvSpPr>
          <p:cNvPr id="268291" name="文本占位符 268290"/>
          <p:cNvSpPr>
            <a:spLocks noGrp="1" noRot="1"/>
          </p:cNvSpPr>
          <p:nvPr>
            <p:ph type="body" idx="1"/>
          </p:nvPr>
        </p:nvSpPr>
        <p:spPr>
          <a:xfrm>
            <a:off x="1992313" y="1676400"/>
            <a:ext cx="8218487" cy="4560888"/>
          </a:xfrm>
          <a:ln/>
        </p:spPr>
        <p:txBody>
          <a:bodyPr/>
          <a:p>
            <a:pPr>
              <a:lnSpc>
                <a:spcPct val="120000"/>
              </a:lnSpc>
              <a:buNone/>
            </a:pPr>
            <a:r>
              <a:rPr lang="zh-CN" altLang="en-US" sz="2400" dirty="0"/>
              <a:t>3、</a:t>
            </a:r>
            <a:r>
              <a:rPr lang="zh-CN" altLang="en-US" sz="2400" dirty="0">
                <a:solidFill>
                  <a:srgbClr val="FF0000"/>
                </a:solidFill>
              </a:rPr>
              <a:t>适用时</a:t>
            </a:r>
            <a:r>
              <a:rPr lang="zh-CN" altLang="en-US" sz="2400" dirty="0"/>
              <a:t>，应通过下列一种或几种途径，处置不合格品</a:t>
            </a:r>
            <a:endParaRPr lang="zh-CN" altLang="en-US" sz="2400" dirty="0"/>
          </a:p>
          <a:p>
            <a:pPr>
              <a:lnSpc>
                <a:spcPct val="120000"/>
              </a:lnSpc>
              <a:buNone/>
            </a:pPr>
            <a:r>
              <a:rPr lang="en-US" altLang="zh-CN" sz="2400"/>
              <a:t>	a) 	</a:t>
            </a:r>
            <a:r>
              <a:rPr lang="zh-CN" altLang="en-US" sz="2400" dirty="0"/>
              <a:t>采取措施，消除已发现的不合格</a:t>
            </a:r>
            <a:endParaRPr lang="zh-CN" altLang="en-US" sz="2400" dirty="0"/>
          </a:p>
          <a:p>
            <a:pPr>
              <a:lnSpc>
                <a:spcPct val="120000"/>
              </a:lnSpc>
              <a:buNone/>
            </a:pPr>
            <a:r>
              <a:rPr lang="en-US" altLang="zh-CN" sz="2400"/>
              <a:t>	b) 	</a:t>
            </a:r>
            <a:r>
              <a:rPr lang="zh-CN" altLang="en-US" sz="2400" dirty="0"/>
              <a:t>经有关授权人员批准，适用时经顾客批准，让步放行或接收不合格品</a:t>
            </a:r>
            <a:endParaRPr lang="zh-CN" altLang="en-US" sz="2400" dirty="0"/>
          </a:p>
          <a:p>
            <a:pPr>
              <a:lnSpc>
                <a:spcPct val="120000"/>
              </a:lnSpc>
              <a:buNone/>
            </a:pPr>
            <a:r>
              <a:rPr lang="en-US" altLang="zh-CN" sz="2400"/>
              <a:t>	c)	</a:t>
            </a:r>
            <a:r>
              <a:rPr lang="zh-CN" altLang="en-US" sz="2400" dirty="0"/>
              <a:t>采取措施，防止其原预期的使用或应用</a:t>
            </a:r>
            <a:endParaRPr lang="zh-CN" altLang="en-US" sz="2400" dirty="0"/>
          </a:p>
          <a:p>
            <a:pPr>
              <a:lnSpc>
                <a:spcPct val="120000"/>
              </a:lnSpc>
              <a:buNone/>
            </a:pPr>
            <a:r>
              <a:rPr lang="zh-CN" altLang="en-US" sz="2400" dirty="0"/>
              <a:t>让步：对使用或放行不符合规定要求的产品的许可</a:t>
            </a:r>
            <a:endParaRPr lang="zh-CN" altLang="en-US" sz="2400" dirty="0"/>
          </a:p>
          <a:p>
            <a:pPr>
              <a:lnSpc>
                <a:spcPct val="120000"/>
              </a:lnSpc>
              <a:buNone/>
            </a:pPr>
            <a:r>
              <a:rPr lang="zh-CN" altLang="en-US" sz="2400" dirty="0"/>
              <a:t>报废：为避免不合格产品原有的预期用途而对其采取的措施</a:t>
            </a:r>
            <a:endParaRPr lang="zh-CN" altLang="en-US" sz="2400" dirty="0"/>
          </a:p>
          <a:p>
            <a:pPr>
              <a:lnSpc>
                <a:spcPct val="120000"/>
              </a:lnSpc>
              <a:buNone/>
            </a:pPr>
            <a:r>
              <a:rPr lang="zh-CN" altLang="en-US" sz="2400" dirty="0"/>
              <a:t>偏离许可：产品实现前，偏离原规定要求的许可</a:t>
            </a:r>
            <a:endParaRPr lang="zh-CN" alt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标题 269313"/>
          <p:cNvSpPr>
            <a:spLocks noGrp="1" noRot="1"/>
          </p:cNvSpPr>
          <p:nvPr>
            <p:ph type="title"/>
          </p:nvPr>
        </p:nvSpPr>
        <p:spPr>
          <a:ln/>
        </p:spPr>
        <p:txBody>
          <a:bodyPr anchor="ctr" anchorCtr="0"/>
          <a:p>
            <a:r>
              <a:rPr lang="zh-CN" altLang="en-US" sz="5200" dirty="0"/>
              <a:t>8.3    不合格品控制</a:t>
            </a:r>
            <a:endParaRPr lang="zh-CN" altLang="en-US" sz="5200" dirty="0"/>
          </a:p>
        </p:txBody>
      </p:sp>
      <p:sp>
        <p:nvSpPr>
          <p:cNvPr id="269315" name="文本占位符 269314"/>
          <p:cNvSpPr>
            <a:spLocks noGrp="1" noRot="1"/>
          </p:cNvSpPr>
          <p:nvPr>
            <p:ph type="body" idx="1"/>
          </p:nvPr>
        </p:nvSpPr>
        <p:spPr>
          <a:xfrm>
            <a:off x="2584450" y="1600200"/>
            <a:ext cx="7327900" cy="4175125"/>
          </a:xfrm>
          <a:ln/>
        </p:spPr>
        <p:txBody>
          <a:bodyPr/>
          <a:p>
            <a:pPr>
              <a:buNone/>
            </a:pPr>
            <a:endParaRPr lang="zh-CN" altLang="en-US" sz="1800" dirty="0"/>
          </a:p>
          <a:p>
            <a:pPr>
              <a:buNone/>
            </a:pPr>
            <a:r>
              <a:rPr lang="zh-CN" altLang="en-US" sz="3400" dirty="0"/>
              <a:t>4</a:t>
            </a:r>
            <a:r>
              <a:rPr lang="zh-CN" altLang="en-US" dirty="0"/>
              <a:t>、应保持不合格的性质的</a:t>
            </a:r>
            <a:r>
              <a:rPr lang="zh-CN" altLang="en-US" dirty="0">
                <a:solidFill>
                  <a:srgbClr val="FF0000"/>
                </a:solidFill>
              </a:rPr>
              <a:t>记录</a:t>
            </a:r>
            <a:r>
              <a:rPr lang="zh-CN" altLang="en-US" dirty="0"/>
              <a:t>以及随后所采取任何措施的记录，包括所批准的让步的记录</a:t>
            </a:r>
            <a:endParaRPr lang="zh-CN" altLang="en-US" dirty="0"/>
          </a:p>
          <a:p>
            <a:pPr>
              <a:buNone/>
            </a:pPr>
            <a:endParaRPr lang="zh-CN" altLang="en-US" sz="1800" dirty="0"/>
          </a:p>
          <a:p>
            <a:pPr>
              <a:buNone/>
            </a:pPr>
            <a:r>
              <a:rPr lang="zh-CN" altLang="en-US" dirty="0">
                <a:solidFill>
                  <a:srgbClr val="FF0000"/>
                </a:solidFill>
              </a:rPr>
              <a:t>5、当在交付或开始使用后发现产品不合格时，组织应采取与不合格的影响或潜在影响的程度相适应的措施</a:t>
            </a:r>
            <a:endParaRPr lang="zh-CN" altLang="en-US" dirty="0">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标题 273409"/>
          <p:cNvSpPr>
            <a:spLocks noGrp="1" noRot="1"/>
          </p:cNvSpPr>
          <p:nvPr>
            <p:ph type="title"/>
          </p:nvPr>
        </p:nvSpPr>
        <p:spPr>
          <a:xfrm>
            <a:off x="1822450" y="228600"/>
            <a:ext cx="8540750" cy="914400"/>
          </a:xfrm>
          <a:ln/>
        </p:spPr>
        <p:txBody>
          <a:bodyPr anchor="ctr" anchorCtr="0"/>
          <a:p>
            <a:r>
              <a:rPr lang="zh-CN" altLang="en-US" sz="5200" dirty="0"/>
              <a:t>8.4    数 据 分 析</a:t>
            </a:r>
            <a:endParaRPr lang="zh-CN" altLang="en-US" sz="5200" dirty="0"/>
          </a:p>
        </p:txBody>
      </p:sp>
      <p:sp>
        <p:nvSpPr>
          <p:cNvPr id="273411" name="文本占位符 273410"/>
          <p:cNvSpPr>
            <a:spLocks noGrp="1" noRot="1"/>
          </p:cNvSpPr>
          <p:nvPr>
            <p:ph type="body" idx="1"/>
          </p:nvPr>
        </p:nvSpPr>
        <p:spPr>
          <a:xfrm>
            <a:off x="2359025" y="1674813"/>
            <a:ext cx="7702550" cy="4314825"/>
          </a:xfrm>
          <a:ln/>
        </p:spPr>
        <p:txBody>
          <a:bodyPr/>
          <a:p>
            <a:pPr>
              <a:lnSpc>
                <a:spcPct val="90000"/>
              </a:lnSpc>
              <a:buNone/>
            </a:pPr>
            <a:r>
              <a:rPr lang="zh-CN" altLang="en-US" sz="2800" dirty="0"/>
              <a:t>1、应确定、收集和分析适当的数据，以证实质量管理体系的适宜性和有效性，并评价改进质量管理体系有效性的机会</a:t>
            </a:r>
            <a:endParaRPr lang="zh-CN" altLang="en-US" sz="2800" dirty="0"/>
          </a:p>
          <a:p>
            <a:pPr>
              <a:lnSpc>
                <a:spcPct val="90000"/>
              </a:lnSpc>
              <a:buNone/>
            </a:pPr>
            <a:r>
              <a:rPr lang="zh-CN" altLang="en-US" sz="2800" dirty="0"/>
              <a:t>2、数据分析应提供以下有关方面的信息：</a:t>
            </a:r>
            <a:endParaRPr lang="zh-CN" altLang="en-US" sz="2800" dirty="0"/>
          </a:p>
          <a:p>
            <a:pPr>
              <a:lnSpc>
                <a:spcPct val="90000"/>
              </a:lnSpc>
              <a:buNone/>
            </a:pPr>
            <a:r>
              <a:rPr lang="en-US" altLang="zh-CN" sz="2800"/>
              <a:t>	a)	</a:t>
            </a:r>
            <a:r>
              <a:rPr lang="zh-CN" altLang="en-US" sz="2800" dirty="0"/>
              <a:t>顾客满意（见</a:t>
            </a:r>
            <a:r>
              <a:rPr lang="en-US" altLang="zh-CN" sz="2800"/>
              <a:t>8.2.1</a:t>
            </a:r>
            <a:r>
              <a:rPr lang="zh-CN" altLang="en-US" sz="2800" dirty="0"/>
              <a:t>）；</a:t>
            </a:r>
            <a:endParaRPr lang="zh-CN" altLang="en-US" sz="2800" dirty="0"/>
          </a:p>
          <a:p>
            <a:pPr>
              <a:lnSpc>
                <a:spcPct val="90000"/>
              </a:lnSpc>
              <a:buNone/>
            </a:pPr>
            <a:r>
              <a:rPr lang="en-US" altLang="zh-CN" sz="2800"/>
              <a:t>	b)	</a:t>
            </a:r>
            <a:r>
              <a:rPr lang="zh-CN" altLang="en-US" sz="2800" dirty="0"/>
              <a:t>与产品要求的符合性（见</a:t>
            </a:r>
            <a:r>
              <a:rPr lang="en-US" altLang="zh-CN" sz="2800"/>
              <a:t>8.2.4</a:t>
            </a:r>
            <a:r>
              <a:rPr lang="zh-CN" altLang="en-US" sz="2800" dirty="0"/>
              <a:t>）；</a:t>
            </a:r>
            <a:endParaRPr lang="zh-CN" altLang="en-US" sz="2800" dirty="0"/>
          </a:p>
          <a:p>
            <a:pPr>
              <a:lnSpc>
                <a:spcPct val="90000"/>
              </a:lnSpc>
              <a:buNone/>
            </a:pPr>
            <a:r>
              <a:rPr lang="en-US" altLang="zh-CN" sz="2800"/>
              <a:t>	c)	</a:t>
            </a:r>
            <a:r>
              <a:rPr lang="zh-CN" altLang="en-US" sz="2800" dirty="0"/>
              <a:t>过程和产品的特性及趋势，包括采取预防措	施的机会</a:t>
            </a:r>
            <a:r>
              <a:rPr lang="zh-CN" altLang="en-US" sz="2800" dirty="0">
                <a:solidFill>
                  <a:srgbClr val="FF0000"/>
                </a:solidFill>
              </a:rPr>
              <a:t>（见</a:t>
            </a:r>
            <a:r>
              <a:rPr lang="en-US" altLang="zh-CN" sz="2800">
                <a:solidFill>
                  <a:srgbClr val="FF0000"/>
                </a:solidFill>
              </a:rPr>
              <a:t>8.2.3</a:t>
            </a:r>
            <a:r>
              <a:rPr lang="zh-CN" altLang="en-US" sz="2800" dirty="0">
                <a:solidFill>
                  <a:srgbClr val="FF0000"/>
                </a:solidFill>
              </a:rPr>
              <a:t>和</a:t>
            </a:r>
            <a:r>
              <a:rPr lang="en-US" altLang="zh-CN" sz="2800">
                <a:solidFill>
                  <a:srgbClr val="FF0000"/>
                </a:solidFill>
              </a:rPr>
              <a:t>8.2.4</a:t>
            </a:r>
            <a:r>
              <a:rPr lang="zh-CN" altLang="en-US" sz="2800" dirty="0">
                <a:solidFill>
                  <a:srgbClr val="FF0000"/>
                </a:solidFill>
              </a:rPr>
              <a:t>）</a:t>
            </a:r>
            <a:r>
              <a:rPr lang="zh-CN" altLang="en-US" sz="2800" dirty="0"/>
              <a:t>；</a:t>
            </a:r>
            <a:endParaRPr lang="zh-CN" altLang="en-US" sz="2800" dirty="0"/>
          </a:p>
          <a:p>
            <a:pPr>
              <a:lnSpc>
                <a:spcPct val="90000"/>
              </a:lnSpc>
              <a:buNone/>
            </a:pPr>
            <a:r>
              <a:rPr lang="en-US" altLang="zh-CN" sz="2800"/>
              <a:t>	d)	</a:t>
            </a:r>
            <a:r>
              <a:rPr lang="zh-CN" altLang="en-US" sz="2800" dirty="0"/>
              <a:t>供方</a:t>
            </a:r>
            <a:r>
              <a:rPr lang="zh-CN" altLang="en-US" sz="2800" dirty="0">
                <a:solidFill>
                  <a:srgbClr val="FF0000"/>
                </a:solidFill>
              </a:rPr>
              <a:t>（见</a:t>
            </a:r>
            <a:r>
              <a:rPr lang="en-US" altLang="zh-CN" sz="2800">
                <a:solidFill>
                  <a:srgbClr val="FF0000"/>
                </a:solidFill>
              </a:rPr>
              <a:t>7.4</a:t>
            </a:r>
            <a:r>
              <a:rPr lang="zh-CN" altLang="en-US" sz="2800" dirty="0">
                <a:solidFill>
                  <a:srgbClr val="FF0000"/>
                </a:solidFill>
              </a:rPr>
              <a:t>）</a:t>
            </a:r>
            <a:r>
              <a:rPr lang="zh-CN" altLang="en-US" sz="2800" dirty="0"/>
              <a:t>。</a:t>
            </a:r>
            <a:endParaRPr lang="zh-CN" alt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标题 274433"/>
          <p:cNvSpPr>
            <a:spLocks noGrp="1" noRot="1"/>
          </p:cNvSpPr>
          <p:nvPr>
            <p:ph type="title"/>
          </p:nvPr>
        </p:nvSpPr>
        <p:spPr>
          <a:xfrm>
            <a:off x="1822450" y="228600"/>
            <a:ext cx="8540750" cy="838200"/>
          </a:xfrm>
          <a:ln/>
        </p:spPr>
        <p:txBody>
          <a:bodyPr anchor="ctr" anchorCtr="0"/>
          <a:p>
            <a:r>
              <a:rPr lang="zh-CN" altLang="en-US" sz="5200" dirty="0"/>
              <a:t>8.5    改        进</a:t>
            </a:r>
            <a:endParaRPr lang="zh-CN" altLang="en-US" sz="5200" dirty="0"/>
          </a:p>
        </p:txBody>
      </p:sp>
      <p:sp>
        <p:nvSpPr>
          <p:cNvPr id="274435" name="文本占位符 274434"/>
          <p:cNvSpPr>
            <a:spLocks noGrp="1" noRot="1"/>
          </p:cNvSpPr>
          <p:nvPr>
            <p:ph type="body" idx="1"/>
          </p:nvPr>
        </p:nvSpPr>
        <p:spPr>
          <a:xfrm>
            <a:off x="1992313" y="1557338"/>
            <a:ext cx="8229600" cy="4464050"/>
          </a:xfrm>
          <a:ln/>
        </p:spPr>
        <p:txBody>
          <a:bodyPr/>
          <a:p>
            <a:pPr>
              <a:lnSpc>
                <a:spcPct val="90000"/>
              </a:lnSpc>
              <a:buNone/>
            </a:pPr>
            <a:r>
              <a:rPr lang="zh-CN" altLang="en-US" sz="3800" dirty="0"/>
              <a:t>8.5.1	持续改进</a:t>
            </a:r>
            <a:endParaRPr lang="zh-CN" altLang="en-US" sz="3800" dirty="0"/>
          </a:p>
          <a:p>
            <a:pPr>
              <a:lnSpc>
                <a:spcPct val="90000"/>
              </a:lnSpc>
              <a:buNone/>
            </a:pPr>
            <a:endParaRPr lang="zh-CN" altLang="en-US" sz="2100" dirty="0"/>
          </a:p>
          <a:p>
            <a:pPr>
              <a:lnSpc>
                <a:spcPct val="90000"/>
              </a:lnSpc>
              <a:buNone/>
            </a:pPr>
            <a:r>
              <a:rPr lang="zh-CN" altLang="en-US" dirty="0"/>
              <a:t>1、利用质量方针营造整个组织内持续改进的氛围</a:t>
            </a:r>
            <a:endParaRPr lang="zh-CN" altLang="en-US" dirty="0"/>
          </a:p>
          <a:p>
            <a:pPr>
              <a:lnSpc>
                <a:spcPct val="90000"/>
              </a:lnSpc>
              <a:buNone/>
            </a:pPr>
            <a:r>
              <a:rPr lang="zh-CN" altLang="en-US" dirty="0"/>
              <a:t>2、利用质量目标明确持续改进的要求</a:t>
            </a:r>
            <a:endParaRPr lang="zh-CN" altLang="en-US" dirty="0"/>
          </a:p>
          <a:p>
            <a:pPr>
              <a:lnSpc>
                <a:spcPct val="90000"/>
              </a:lnSpc>
              <a:buNone/>
            </a:pPr>
            <a:r>
              <a:rPr lang="zh-CN" altLang="en-US" dirty="0"/>
              <a:t>3、利用审核结果、数据分析以及管理评审确定持续改进的机会</a:t>
            </a:r>
            <a:endParaRPr lang="zh-CN" altLang="en-US" dirty="0"/>
          </a:p>
          <a:p>
            <a:pPr>
              <a:lnSpc>
                <a:spcPct val="90000"/>
              </a:lnSpc>
              <a:buNone/>
            </a:pPr>
            <a:r>
              <a:rPr lang="zh-CN" altLang="en-US" dirty="0"/>
              <a:t>4、利用纠正措施、预防措施实施持续改进</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标题 275457"/>
          <p:cNvSpPr>
            <a:spLocks noGrp="1" noRot="1"/>
          </p:cNvSpPr>
          <p:nvPr>
            <p:ph type="title"/>
          </p:nvPr>
        </p:nvSpPr>
        <p:spPr>
          <a:xfrm>
            <a:off x="2058988" y="334963"/>
            <a:ext cx="8067675" cy="838200"/>
          </a:xfrm>
          <a:ln/>
        </p:spPr>
        <p:txBody>
          <a:bodyPr anchor="ctr" anchorCtr="0"/>
          <a:p>
            <a:r>
              <a:rPr lang="zh-CN" altLang="en-US" sz="5200" dirty="0"/>
              <a:t>8.5    改        进</a:t>
            </a:r>
            <a:endParaRPr lang="zh-CN" altLang="en-US" sz="5200" dirty="0"/>
          </a:p>
        </p:txBody>
      </p:sp>
      <p:sp>
        <p:nvSpPr>
          <p:cNvPr id="275459" name="文本占位符 275458"/>
          <p:cNvSpPr>
            <a:spLocks noGrp="1" noRot="1"/>
          </p:cNvSpPr>
          <p:nvPr>
            <p:ph type="body" idx="1"/>
          </p:nvPr>
        </p:nvSpPr>
        <p:spPr>
          <a:xfrm>
            <a:off x="2057400" y="1219200"/>
            <a:ext cx="8153400" cy="5257800"/>
          </a:xfrm>
          <a:ln/>
        </p:spPr>
        <p:txBody>
          <a:bodyPr/>
          <a:p>
            <a:pPr>
              <a:buNone/>
            </a:pPr>
            <a:r>
              <a:rPr lang="zh-CN" altLang="en-US" sz="2800" dirty="0"/>
              <a:t>8.5.2	纠正措施</a:t>
            </a:r>
            <a:endParaRPr lang="zh-CN" altLang="en-US" sz="2800" dirty="0"/>
          </a:p>
          <a:p>
            <a:pPr>
              <a:buNone/>
            </a:pPr>
            <a:r>
              <a:rPr lang="zh-CN" altLang="en-US" sz="2800" dirty="0"/>
              <a:t>1、应制订并执行形成文件的纠正措施控制程序，明确规定：</a:t>
            </a:r>
            <a:endParaRPr lang="zh-CN" altLang="en-US" sz="2800" dirty="0"/>
          </a:p>
          <a:p>
            <a:pPr>
              <a:buNone/>
            </a:pPr>
            <a:r>
              <a:rPr lang="en-US" altLang="zh-CN" sz="2800"/>
              <a:t>	a) </a:t>
            </a:r>
            <a:r>
              <a:rPr lang="zh-CN" altLang="en-US" sz="2800" dirty="0"/>
              <a:t>评审不合格（包括顾客抱怨）；</a:t>
            </a:r>
            <a:endParaRPr lang="zh-CN" altLang="en-US" sz="2800" dirty="0"/>
          </a:p>
          <a:p>
            <a:pPr>
              <a:buNone/>
            </a:pPr>
            <a:r>
              <a:rPr lang="en-US" altLang="zh-CN" sz="2800"/>
              <a:t>	b) </a:t>
            </a:r>
            <a:r>
              <a:rPr lang="zh-CN" altLang="en-US" sz="2800" dirty="0"/>
              <a:t>确定不合格的原因；</a:t>
            </a:r>
            <a:endParaRPr lang="zh-CN" altLang="en-US" sz="2800" dirty="0"/>
          </a:p>
          <a:p>
            <a:pPr>
              <a:buNone/>
            </a:pPr>
            <a:r>
              <a:rPr lang="en-US" altLang="zh-CN" sz="2800"/>
              <a:t>	c) </a:t>
            </a:r>
            <a:r>
              <a:rPr lang="zh-CN" altLang="en-US" sz="2800" dirty="0"/>
              <a:t>评价确保不合格不再发生的措施的需求；</a:t>
            </a:r>
            <a:endParaRPr lang="zh-CN" altLang="en-US" sz="2800" dirty="0"/>
          </a:p>
          <a:p>
            <a:pPr>
              <a:buNone/>
            </a:pPr>
            <a:r>
              <a:rPr lang="en-US" altLang="zh-CN" sz="2800"/>
              <a:t>	d) </a:t>
            </a:r>
            <a:r>
              <a:rPr lang="zh-CN" altLang="en-US" sz="2800" dirty="0"/>
              <a:t>确定和实施所需的措施；</a:t>
            </a:r>
            <a:endParaRPr lang="zh-CN" altLang="en-US" sz="2800" dirty="0"/>
          </a:p>
          <a:p>
            <a:pPr>
              <a:buNone/>
            </a:pPr>
            <a:r>
              <a:rPr lang="en-US" altLang="zh-CN" sz="2800"/>
              <a:t>	e) </a:t>
            </a:r>
            <a:r>
              <a:rPr lang="zh-CN" altLang="en-US" sz="2800" dirty="0"/>
              <a:t>记录所采取措施的结果；</a:t>
            </a:r>
            <a:endParaRPr lang="zh-CN" altLang="en-US" sz="2800" dirty="0"/>
          </a:p>
          <a:p>
            <a:pPr>
              <a:buNone/>
            </a:pPr>
            <a:r>
              <a:rPr lang="en-US" altLang="zh-CN" sz="2800"/>
              <a:t>	f) </a:t>
            </a:r>
            <a:r>
              <a:rPr lang="zh-CN" altLang="en-US" sz="2800" dirty="0"/>
              <a:t>评审所采取的纠正措施的</a:t>
            </a:r>
            <a:r>
              <a:rPr lang="zh-CN" altLang="en-US" sz="2800" dirty="0">
                <a:solidFill>
                  <a:srgbClr val="FF0000"/>
                </a:solidFill>
              </a:rPr>
              <a:t>有效性</a:t>
            </a:r>
            <a:r>
              <a:rPr lang="zh-CN" altLang="en-US" sz="2800" dirty="0"/>
              <a:t>；</a:t>
            </a:r>
            <a:endParaRPr lang="zh-CN" altLang="en-US" sz="2800" dirty="0"/>
          </a:p>
          <a:p>
            <a:pPr>
              <a:buNone/>
            </a:pPr>
            <a:r>
              <a:rPr lang="en-US" altLang="zh-CN" sz="2800"/>
              <a:t>2、</a:t>
            </a:r>
            <a:r>
              <a:rPr lang="zh-CN" altLang="en-US" sz="2800" dirty="0"/>
              <a:t>纠正措施应与不合格的影响程度相适应。</a:t>
            </a:r>
            <a:endParaRPr lang="zh-CN" altLang="en-US"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标题 276481"/>
          <p:cNvSpPr>
            <a:spLocks noGrp="1" noRot="1"/>
          </p:cNvSpPr>
          <p:nvPr>
            <p:ph type="title"/>
          </p:nvPr>
        </p:nvSpPr>
        <p:spPr>
          <a:xfrm>
            <a:off x="1822450" y="228600"/>
            <a:ext cx="8540750" cy="914400"/>
          </a:xfrm>
          <a:ln/>
        </p:spPr>
        <p:txBody>
          <a:bodyPr anchor="ctr" anchorCtr="0"/>
          <a:p>
            <a:r>
              <a:rPr lang="zh-CN" altLang="en-US" sz="5200" dirty="0"/>
              <a:t>8.5    改        进</a:t>
            </a:r>
            <a:endParaRPr lang="zh-CN" altLang="en-US" sz="5200" dirty="0"/>
          </a:p>
        </p:txBody>
      </p:sp>
      <p:sp>
        <p:nvSpPr>
          <p:cNvPr id="276483" name="文本占位符 276482"/>
          <p:cNvSpPr>
            <a:spLocks noGrp="1" noRot="1"/>
          </p:cNvSpPr>
          <p:nvPr>
            <p:ph type="body" idx="1"/>
          </p:nvPr>
        </p:nvSpPr>
        <p:spPr>
          <a:xfrm>
            <a:off x="2209800" y="1674813"/>
            <a:ext cx="8001000" cy="4164012"/>
          </a:xfrm>
          <a:ln/>
        </p:spPr>
        <p:txBody>
          <a:bodyPr/>
          <a:p>
            <a:pPr>
              <a:lnSpc>
                <a:spcPct val="90000"/>
              </a:lnSpc>
              <a:buNone/>
            </a:pPr>
            <a:r>
              <a:rPr lang="zh-CN" altLang="en-US" sz="2800" dirty="0"/>
              <a:t>8.5.3	预防措施</a:t>
            </a:r>
            <a:endParaRPr lang="zh-CN" altLang="en-US" sz="2800" dirty="0"/>
          </a:p>
          <a:p>
            <a:pPr>
              <a:lnSpc>
                <a:spcPct val="90000"/>
              </a:lnSpc>
              <a:buNone/>
            </a:pPr>
            <a:r>
              <a:rPr lang="zh-CN" altLang="en-US" sz="2800" dirty="0"/>
              <a:t>1、应制订并执行形成文件的预防措施控制程序，明确规定：</a:t>
            </a:r>
            <a:endParaRPr lang="zh-CN" altLang="en-US" sz="2800" dirty="0"/>
          </a:p>
          <a:p>
            <a:pPr>
              <a:lnSpc>
                <a:spcPct val="90000"/>
              </a:lnSpc>
              <a:buNone/>
            </a:pPr>
            <a:r>
              <a:rPr lang="en-US" altLang="zh-CN" sz="2800"/>
              <a:t>	a)	</a:t>
            </a:r>
            <a:r>
              <a:rPr lang="zh-CN" altLang="en-US" sz="2800" dirty="0"/>
              <a:t>确定潜在不合格及其原因；</a:t>
            </a:r>
            <a:endParaRPr lang="zh-CN" altLang="en-US" sz="2800" dirty="0"/>
          </a:p>
          <a:p>
            <a:pPr>
              <a:lnSpc>
                <a:spcPct val="90000"/>
              </a:lnSpc>
              <a:buNone/>
            </a:pPr>
            <a:r>
              <a:rPr lang="en-US" altLang="zh-CN" sz="2800"/>
              <a:t>	b)	</a:t>
            </a:r>
            <a:r>
              <a:rPr lang="zh-CN" altLang="en-US" sz="2800" dirty="0"/>
              <a:t>评价防止不合格发生的措施的需求；</a:t>
            </a:r>
            <a:endParaRPr lang="zh-CN" altLang="en-US" sz="2800" dirty="0"/>
          </a:p>
          <a:p>
            <a:pPr>
              <a:lnSpc>
                <a:spcPct val="90000"/>
              </a:lnSpc>
              <a:buNone/>
            </a:pPr>
            <a:r>
              <a:rPr lang="en-US" altLang="zh-CN" sz="2800"/>
              <a:t>	c)	</a:t>
            </a:r>
            <a:r>
              <a:rPr lang="zh-CN" altLang="en-US" sz="2800" dirty="0"/>
              <a:t>确定和实施所需的措施；</a:t>
            </a:r>
            <a:endParaRPr lang="zh-CN" altLang="en-US" sz="2800" dirty="0"/>
          </a:p>
          <a:p>
            <a:pPr>
              <a:lnSpc>
                <a:spcPct val="90000"/>
              </a:lnSpc>
              <a:buNone/>
            </a:pPr>
            <a:r>
              <a:rPr lang="en-US" altLang="zh-CN" sz="2800"/>
              <a:t>	d)	</a:t>
            </a:r>
            <a:r>
              <a:rPr lang="zh-CN" altLang="en-US" sz="2800" dirty="0"/>
              <a:t>记录所采取措施的结果；</a:t>
            </a:r>
            <a:endParaRPr lang="zh-CN" altLang="en-US" sz="2800" dirty="0"/>
          </a:p>
          <a:p>
            <a:pPr>
              <a:lnSpc>
                <a:spcPct val="90000"/>
              </a:lnSpc>
              <a:buNone/>
            </a:pPr>
            <a:r>
              <a:rPr lang="en-US" altLang="zh-CN" sz="2800"/>
              <a:t>	e)	</a:t>
            </a:r>
            <a:r>
              <a:rPr lang="zh-CN" altLang="en-US" sz="2800" dirty="0"/>
              <a:t>评审所采取的预防措施的</a:t>
            </a:r>
            <a:r>
              <a:rPr lang="zh-CN" altLang="en-US" sz="2800" dirty="0">
                <a:solidFill>
                  <a:srgbClr val="FF0000"/>
                </a:solidFill>
              </a:rPr>
              <a:t>有效性</a:t>
            </a:r>
            <a:r>
              <a:rPr lang="zh-CN" altLang="en-US" sz="2800" dirty="0"/>
              <a:t>；</a:t>
            </a:r>
            <a:endParaRPr lang="zh-CN" altLang="en-US" sz="2800" dirty="0"/>
          </a:p>
          <a:p>
            <a:pPr>
              <a:lnSpc>
                <a:spcPct val="90000"/>
              </a:lnSpc>
              <a:buNone/>
            </a:pPr>
            <a:r>
              <a:rPr lang="en-US" altLang="zh-CN" sz="2800"/>
              <a:t>2、</a:t>
            </a:r>
            <a:r>
              <a:rPr lang="zh-CN" altLang="en-US" sz="2800" dirty="0"/>
              <a:t>预防措施应与潜在不合格的影响程度相适应。</a:t>
            </a:r>
            <a:endParaRPr lang="zh-CN"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33121"/>
          <p:cNvSpPr>
            <a:spLocks noGrp="1" noRot="1"/>
          </p:cNvSpPr>
          <p:nvPr>
            <p:ph type="title"/>
          </p:nvPr>
        </p:nvSpPr>
        <p:spPr>
          <a:xfrm>
            <a:off x="2138363" y="334963"/>
            <a:ext cx="8066087" cy="838200"/>
          </a:xfrm>
          <a:ln/>
        </p:spPr>
        <p:txBody>
          <a:bodyPr anchor="ctr" anchorCtr="0"/>
          <a:p>
            <a:r>
              <a:rPr lang="zh-CN" altLang="en-US" sz="5200" dirty="0"/>
              <a:t>1    范    围</a:t>
            </a:r>
            <a:endParaRPr lang="zh-CN" altLang="en-US" sz="5200" dirty="0"/>
          </a:p>
        </p:txBody>
      </p:sp>
      <p:sp>
        <p:nvSpPr>
          <p:cNvPr id="133123" name="文本占位符 133122"/>
          <p:cNvSpPr>
            <a:spLocks noGrp="1" noRot="1"/>
          </p:cNvSpPr>
          <p:nvPr>
            <p:ph type="body" idx="1"/>
          </p:nvPr>
        </p:nvSpPr>
        <p:spPr>
          <a:xfrm>
            <a:off x="2209800" y="1371600"/>
            <a:ext cx="8062913" cy="4419600"/>
          </a:xfrm>
          <a:ln/>
        </p:spPr>
        <p:txBody>
          <a:bodyPr/>
          <a:p>
            <a:pPr>
              <a:buNone/>
            </a:pPr>
            <a:r>
              <a:rPr lang="zh-CN" altLang="en-US" sz="2400" dirty="0"/>
              <a:t>1.2	应用</a:t>
            </a:r>
            <a:endParaRPr lang="zh-CN" altLang="en-US" sz="2400" dirty="0"/>
          </a:p>
          <a:p>
            <a:r>
              <a:rPr lang="zh-CN" altLang="en-US" sz="2400" dirty="0"/>
              <a:t>标准规定的要求是通用的</a:t>
            </a:r>
            <a:endParaRPr lang="zh-CN" altLang="en-US" sz="2400" dirty="0"/>
          </a:p>
          <a:p>
            <a:r>
              <a:rPr lang="zh-CN" altLang="en-US" sz="2400" dirty="0">
                <a:solidFill>
                  <a:srgbClr val="0000FF"/>
                </a:solidFill>
              </a:rPr>
              <a:t>由于组织及其产品的性质导致本标准的任何要求不适用于时，可以考虑对其进行删减。</a:t>
            </a:r>
            <a:endParaRPr lang="zh-CN" altLang="en-US" sz="2400" dirty="0">
              <a:solidFill>
                <a:srgbClr val="0000FF"/>
              </a:solidFill>
            </a:endParaRPr>
          </a:p>
          <a:p>
            <a:r>
              <a:rPr lang="zh-CN" altLang="en-US" sz="2400" dirty="0"/>
              <a:t>删减的原则：</a:t>
            </a:r>
            <a:endParaRPr lang="zh-CN" altLang="en-US" sz="2400" dirty="0"/>
          </a:p>
          <a:p>
            <a:pPr>
              <a:buNone/>
            </a:pPr>
            <a:r>
              <a:rPr lang="zh-CN" altLang="en-US" sz="2400" dirty="0"/>
              <a:t>	</a:t>
            </a:r>
            <a:r>
              <a:rPr lang="zh-CN" altLang="en-US" sz="2400" dirty="0">
                <a:latin typeface="Arial" panose="020B0604020202020204" pitchFamily="34" charset="0"/>
              </a:rPr>
              <a:t>——</a:t>
            </a:r>
            <a:r>
              <a:rPr lang="zh-CN" altLang="en-US" sz="2400" dirty="0">
                <a:solidFill>
                  <a:srgbClr val="0000FF"/>
                </a:solidFill>
              </a:rPr>
              <a:t>删减的理由仅限于组织及其产品的性质；</a:t>
            </a:r>
            <a:endParaRPr lang="zh-CN" altLang="en-US" sz="2400" dirty="0">
              <a:solidFill>
                <a:srgbClr val="0000FF"/>
              </a:solidFill>
            </a:endParaRPr>
          </a:p>
          <a:p>
            <a:pPr>
              <a:buNone/>
            </a:pPr>
            <a:r>
              <a:rPr lang="zh-CN" altLang="en-US" sz="2400" dirty="0"/>
              <a:t>	</a:t>
            </a:r>
            <a:r>
              <a:rPr lang="zh-CN" altLang="en-US" sz="2400" dirty="0">
                <a:latin typeface="Arial" panose="020B0604020202020204" pitchFamily="34" charset="0"/>
              </a:rPr>
              <a:t>——</a:t>
            </a:r>
            <a:r>
              <a:rPr lang="zh-CN" altLang="en-US" sz="2400" dirty="0"/>
              <a:t>不影响组织提供满足要求的产品的</a:t>
            </a:r>
            <a:r>
              <a:rPr lang="zh-CN" altLang="en-US" sz="2400" dirty="0">
                <a:solidFill>
                  <a:srgbClr val="0000FF"/>
                </a:solidFill>
              </a:rPr>
              <a:t>能力</a:t>
            </a:r>
            <a:r>
              <a:rPr lang="zh-CN" altLang="en-US" sz="2400" dirty="0"/>
              <a:t>和责任；</a:t>
            </a:r>
            <a:endParaRPr lang="zh-CN" altLang="en-US" sz="2400" dirty="0"/>
          </a:p>
          <a:p>
            <a:pPr>
              <a:buNone/>
            </a:pPr>
            <a:r>
              <a:rPr lang="zh-CN" altLang="en-US" sz="2400" dirty="0"/>
              <a:t>	</a:t>
            </a:r>
            <a:r>
              <a:rPr lang="zh-CN" altLang="en-US" sz="2400" dirty="0">
                <a:latin typeface="Arial" panose="020B0604020202020204" pitchFamily="34" charset="0"/>
              </a:rPr>
              <a:t>——</a:t>
            </a:r>
            <a:r>
              <a:rPr lang="zh-CN" altLang="en-US" sz="2400" dirty="0"/>
              <a:t>删减的内容仅限于</a:t>
            </a:r>
            <a:r>
              <a:rPr lang="zh-CN" altLang="en-US" sz="2400" dirty="0">
                <a:solidFill>
                  <a:srgbClr val="0000FF"/>
                </a:solidFill>
              </a:rPr>
              <a:t>本</a:t>
            </a:r>
            <a:r>
              <a:rPr lang="zh-CN" altLang="en-US" sz="2400" dirty="0"/>
              <a:t>标准第七章中的内容。</a:t>
            </a:r>
            <a:endParaRPr lang="zh-CN" altLang="en-US" sz="2400" dirty="0"/>
          </a:p>
          <a:p>
            <a:pPr>
              <a:buNone/>
            </a:pPr>
            <a:r>
              <a:rPr lang="zh-CN" altLang="en-US" sz="2400" dirty="0"/>
              <a:t>   </a:t>
            </a:r>
            <a:r>
              <a:rPr lang="zh-CN" altLang="en-US" sz="2400" dirty="0">
                <a:solidFill>
                  <a:srgbClr val="0000FF"/>
                </a:solidFill>
              </a:rPr>
              <a:t>否则不能声称符合本标准</a:t>
            </a:r>
            <a:endParaRPr lang="zh-CN" altLang="en-US" sz="2400" dirty="0">
              <a:solidFill>
                <a:srgbClr val="0000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标题 134145"/>
          <p:cNvSpPr>
            <a:spLocks noGrp="1" noRot="1"/>
          </p:cNvSpPr>
          <p:nvPr>
            <p:ph type="title"/>
          </p:nvPr>
        </p:nvSpPr>
        <p:spPr>
          <a:xfrm>
            <a:off x="2209800" y="990600"/>
            <a:ext cx="7772400" cy="990600"/>
          </a:xfrm>
          <a:ln/>
        </p:spPr>
        <p:txBody>
          <a:bodyPr anchor="ctr" anchorCtr="0"/>
          <a:p>
            <a:r>
              <a:rPr lang="zh-CN" altLang="en-US" sz="5200" dirty="0"/>
              <a:t>2  规范性引用文件</a:t>
            </a:r>
            <a:endParaRPr lang="zh-CN" altLang="en-US" sz="5200" dirty="0"/>
          </a:p>
        </p:txBody>
      </p:sp>
      <p:sp>
        <p:nvSpPr>
          <p:cNvPr id="134147" name="文本占位符 134146"/>
          <p:cNvSpPr>
            <a:spLocks noGrp="1" noRot="1"/>
          </p:cNvSpPr>
          <p:nvPr>
            <p:ph type="body" idx="1"/>
          </p:nvPr>
        </p:nvSpPr>
        <p:spPr>
          <a:ln/>
        </p:spPr>
        <p:txBody>
          <a:bodyPr/>
          <a:p>
            <a:endParaRPr lang="zh-CN" altLang="en-US" dirty="0"/>
          </a:p>
          <a:p>
            <a:endParaRPr lang="zh-CN" altLang="en-US" dirty="0"/>
          </a:p>
          <a:p>
            <a:endParaRPr lang="zh-CN" altLang="en-US" dirty="0"/>
          </a:p>
        </p:txBody>
      </p:sp>
      <p:sp>
        <p:nvSpPr>
          <p:cNvPr id="134148" name="矩形 134147"/>
          <p:cNvSpPr/>
          <p:nvPr/>
        </p:nvSpPr>
        <p:spPr>
          <a:xfrm>
            <a:off x="2362200" y="2971800"/>
            <a:ext cx="7543800" cy="1322070"/>
          </a:xfrm>
          <a:prstGeom prst="rect">
            <a:avLst/>
          </a:prstGeom>
          <a:noFill/>
          <a:ln w="9525">
            <a:noFill/>
          </a:ln>
        </p:spPr>
        <p:txBody>
          <a:bodyPr>
            <a:spAutoFit/>
          </a:bodyPr>
          <a:p>
            <a:pPr algn="ctr">
              <a:spcBef>
                <a:spcPct val="50000"/>
              </a:spcBef>
            </a:pPr>
            <a:r>
              <a:rPr lang="en-US" altLang="zh-CN" sz="3200">
                <a:latin typeface="Times New Roman" panose="02020603050405020304" pitchFamily="18" charset="0"/>
              </a:rPr>
              <a:t>GB/T19000-2008  </a:t>
            </a:r>
            <a:r>
              <a:rPr lang="en-US" altLang="zh-CN" sz="3200" err="1">
                <a:latin typeface="Times New Roman" panose="02020603050405020304" pitchFamily="18" charset="0"/>
              </a:rPr>
              <a:t>idt</a:t>
            </a:r>
            <a:r>
              <a:rPr lang="en-US" altLang="zh-CN" sz="3200">
                <a:latin typeface="Times New Roman" panose="02020603050405020304" pitchFamily="18" charset="0"/>
              </a:rPr>
              <a:t>  ISO9000：2005</a:t>
            </a:r>
            <a:endParaRPr lang="en-US" altLang="zh-CN" sz="3200">
              <a:latin typeface="Times New Roman" panose="02020603050405020304" pitchFamily="18" charset="0"/>
            </a:endParaRPr>
          </a:p>
          <a:p>
            <a:pPr algn="ctr">
              <a:spcBef>
                <a:spcPct val="50000"/>
              </a:spcBef>
            </a:pPr>
            <a:r>
              <a:rPr lang="en-US" altLang="zh-CN" sz="3200">
                <a:latin typeface="Times New Roman" panose="02020603050405020304" pitchFamily="18" charset="0"/>
              </a:rPr>
              <a:t>《</a:t>
            </a:r>
            <a:r>
              <a:rPr lang="zh-CN" altLang="en-US" sz="3200" dirty="0">
                <a:latin typeface="Times New Roman" panose="02020603050405020304" pitchFamily="18" charset="0"/>
              </a:rPr>
              <a:t>质量管理体系        基础和术语》</a:t>
            </a:r>
            <a:endParaRPr lang="zh-CN" altLang="en-US" sz="3200" dirty="0">
              <a:latin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6.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
        <a:dk1>
          <a:srgbClr val="59582D"/>
        </a:dk1>
        <a:lt1>
          <a:srgbClr val="EAEAEA"/>
        </a:lt1>
        <a:dk2>
          <a:srgbClr val="666699"/>
        </a:dk2>
        <a:lt2>
          <a:srgbClr val="D9D9D9"/>
        </a:lt2>
        <a:accent1>
          <a:srgbClr val="CCECFF"/>
        </a:accent1>
        <a:accent2>
          <a:srgbClr val="B2D2C7"/>
        </a:accent2>
        <a:accent3>
          <a:srgbClr val="F2F2F2"/>
        </a:accent3>
        <a:accent4>
          <a:srgbClr val="4B4B25"/>
        </a:accent4>
        <a:accent5>
          <a:srgbClr val="E2F4FF"/>
        </a:accent5>
        <a:accent6>
          <a:srgbClr val="9FBCB2"/>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
        <a:dk1>
          <a:srgbClr val="000099"/>
        </a:dk1>
        <a:lt1>
          <a:srgbClr val="FFFFCC"/>
        </a:lt1>
        <a:dk2>
          <a:srgbClr val="004000"/>
        </a:dk2>
        <a:lt2>
          <a:srgbClr val="FFD9B3"/>
        </a:lt2>
        <a:accent1>
          <a:srgbClr val="FFD9D9"/>
        </a:accent1>
        <a:accent2>
          <a:srgbClr val="DDDDDD"/>
        </a:accent2>
        <a:accent3>
          <a:srgbClr val="FFFFE2"/>
        </a:accent3>
        <a:accent4>
          <a:srgbClr val="000083"/>
        </a:accent4>
        <a:accent5>
          <a:srgbClr val="FFE9E9"/>
        </a:accent5>
        <a:accent6>
          <a:srgbClr val="C6C6C6"/>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
        <a:dk1>
          <a:srgbClr val="000000"/>
        </a:dk1>
        <a:lt1>
          <a:srgbClr val="DCE8E2"/>
        </a:lt1>
        <a:dk2>
          <a:srgbClr val="0033CC"/>
        </a:dk2>
        <a:lt2>
          <a:srgbClr val="C4C4D8"/>
        </a:lt2>
        <a:accent1>
          <a:srgbClr val="FFFFFF"/>
        </a:accent1>
        <a:accent2>
          <a:srgbClr val="A9CFB1"/>
        </a:accent2>
        <a:accent3>
          <a:srgbClr val="EAF1EE"/>
        </a:accent3>
        <a:accent4>
          <a:srgbClr val="000000"/>
        </a:accent4>
        <a:accent5>
          <a:srgbClr val="FFFFFF"/>
        </a:accent5>
        <a:accent6>
          <a:srgbClr val="97B99E"/>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06090"/>
        </a:dk1>
        <a:lt1>
          <a:srgbClr val="E5FFFF"/>
        </a:lt1>
        <a:dk2>
          <a:srgbClr val="0000CC"/>
        </a:dk2>
        <a:lt2>
          <a:srgbClr val="91DAFF"/>
        </a:lt2>
        <a:accent1>
          <a:srgbClr val="EAEAEA"/>
        </a:accent1>
        <a:accent2>
          <a:srgbClr val="FFE2C5"/>
        </a:accent2>
        <a:accent3>
          <a:srgbClr val="EFFFFF"/>
        </a:accent3>
        <a:accent4>
          <a:srgbClr val="52527B"/>
        </a:accent4>
        <a:accent5>
          <a:srgbClr val="F2F2F2"/>
        </a:accent5>
        <a:accent6>
          <a:srgbClr val="E5CAB0"/>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
        <a:dk1>
          <a:srgbClr val="CC0066"/>
        </a:dk1>
        <a:lt1>
          <a:srgbClr val="FFDDBB"/>
        </a:lt1>
        <a:dk2>
          <a:srgbClr val="000000"/>
        </a:dk2>
        <a:lt2>
          <a:srgbClr val="C0C0C0"/>
        </a:lt2>
        <a:accent1>
          <a:srgbClr val="FFFFCC"/>
        </a:accent1>
        <a:accent2>
          <a:srgbClr val="FFFFFF"/>
        </a:accent2>
        <a:accent3>
          <a:srgbClr val="FFEBD9"/>
        </a:accent3>
        <a:accent4>
          <a:srgbClr val="AF0057"/>
        </a:accent4>
        <a:accent5>
          <a:srgbClr val="FFFFE2"/>
        </a:accent5>
        <a:accent6>
          <a:srgbClr val="E5E5E5"/>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
        <a:dk1>
          <a:srgbClr val="FFFF99"/>
        </a:dk1>
        <a:lt1>
          <a:srgbClr val="800000"/>
        </a:lt1>
        <a:dk2>
          <a:srgbClr val="FFFFFF"/>
        </a:dk2>
        <a:lt2>
          <a:srgbClr val="B60000"/>
        </a:lt2>
        <a:accent1>
          <a:srgbClr val="9888A4"/>
        </a:accent1>
        <a:accent2>
          <a:srgbClr val="A9335D"/>
        </a:accent2>
        <a:accent3>
          <a:srgbClr val="C1AAAA"/>
        </a:accent3>
        <a:accent4>
          <a:srgbClr val="DCDC83"/>
        </a:accent4>
        <a:accent5>
          <a:srgbClr val="CAC4CF"/>
        </a:accent5>
        <a:accent6>
          <a:srgbClr val="972D53"/>
        </a:accent6>
        <a:hlink>
          <a:srgbClr val="CCECFF"/>
        </a:hlink>
        <a:folHlink>
          <a:srgbClr val="FF6600"/>
        </a:folHlink>
      </a:clrScheme>
      <a:clrMap bg1="lt1" tx1="dk1" bg2="lt2" tx2="dk2" accent1="accent1" accent2="accent2" accent3="accent3" accent4="accent4" accent5="accent5" accent6="accent6" hlink="hlink" folHlink="folHlink"/>
    </a:extraClrScheme>
    <a:extraClrScheme>
      <a:clrScheme name="">
        <a:dk1>
          <a:srgbClr val="FFFFFF"/>
        </a:dk1>
        <a:lt1>
          <a:srgbClr val="1C1C1C"/>
        </a:lt1>
        <a:dk2>
          <a:srgbClr val="FFFF66"/>
        </a:dk2>
        <a:lt2>
          <a:srgbClr val="808080"/>
        </a:lt2>
        <a:accent1>
          <a:srgbClr val="9898BA"/>
        </a:accent1>
        <a:accent2>
          <a:srgbClr val="777777"/>
        </a:accent2>
        <a:accent3>
          <a:srgbClr val="AAAAAA"/>
        </a:accent3>
        <a:accent4>
          <a:srgbClr val="DCDCDC"/>
        </a:accent4>
        <a:accent5>
          <a:srgbClr val="CACAD9"/>
        </a:accent5>
        <a:accent6>
          <a:srgbClr val="6A6A6A"/>
        </a:accent6>
        <a:hlink>
          <a:srgbClr val="CCFF99"/>
        </a:hlink>
        <a:folHlink>
          <a:srgbClr val="E4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CDESIGNN</Template>
  <TotalTime>0</TotalTime>
  <Words>14000</Words>
  <Application>WPS 演示</Application>
  <PresentationFormat>在屏幕上显示</PresentationFormat>
  <Paragraphs>828</Paragraphs>
  <Slides>80</Slides>
  <Notes>71</Notes>
  <HiddenSlides>1</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80</vt:i4>
      </vt:variant>
    </vt:vector>
  </HeadingPairs>
  <TitlesOfParts>
    <vt:vector size="94" baseType="lpstr">
      <vt:lpstr>Arial</vt:lpstr>
      <vt:lpstr>宋体</vt:lpstr>
      <vt:lpstr>Wingdings</vt:lpstr>
      <vt:lpstr>Times New Roman</vt:lpstr>
      <vt:lpstr>Wingdings 2</vt:lpstr>
      <vt:lpstr>黑体</vt:lpstr>
      <vt:lpstr>微软雅黑</vt:lpstr>
      <vt:lpstr>Arial Unicode MS</vt:lpstr>
      <vt:lpstr>隶书</vt:lpstr>
      <vt:lpstr>汉仪旗黑-85S</vt:lpstr>
      <vt:lpstr>李旭科毛笔行书</vt:lpstr>
      <vt:lpstr>楷体</vt:lpstr>
      <vt:lpstr>吉祥如意</vt:lpstr>
      <vt:lpstr>3_Office 主题​​</vt:lpstr>
      <vt:lpstr>《中华人民共和国安全生产法》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monkeyhappy</cp:lastModifiedBy>
  <cp:revision>191</cp:revision>
  <dcterms:created xsi:type="dcterms:W3CDTF">2023-11-13T01:21:09Z</dcterms:created>
  <dcterms:modified xsi:type="dcterms:W3CDTF">2023-11-13T02:02:48Z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FF2FD33E45E04239A137DA458158A782_12</vt:lpwstr>
  </property>
  <property fmtid="{D5CDD505-2E9C-101B-9397-08002B2CF9AE}" pid="3" name="KSOProductBuildVer">
    <vt:lpwstr>2052-12.1.0.15712</vt:lpwstr>
  </property>
</Properties>
</file>